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5FC0E-CD27-46DE-ABE0-076120611BDE}" type="doc">
      <dgm:prSet loTypeId="urn:microsoft.com/office/officeart/2011/layout/ConvergingText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648A4B-00BB-461E-AC21-E7173E8BF2B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Интеграция областей</a:t>
          </a:r>
          <a:endParaRPr lang="ru-RU" sz="1400" b="1" dirty="0">
            <a:solidFill>
              <a:schemeClr val="tx1"/>
            </a:solidFill>
          </a:endParaRPr>
        </a:p>
      </dgm:t>
    </dgm:pt>
    <dgm:pt modelId="{03D8E2D5-236E-4CB8-94D5-66A50A33957B}" type="parTrans" cxnId="{A18B47E1-5120-41FC-9311-ABA832C73266}">
      <dgm:prSet/>
      <dgm:spPr/>
      <dgm:t>
        <a:bodyPr/>
        <a:lstStyle/>
        <a:p>
          <a:endParaRPr lang="ru-RU"/>
        </a:p>
      </dgm:t>
    </dgm:pt>
    <dgm:pt modelId="{9D3A8F00-3E3C-4E60-A114-271F6B69A110}" type="sibTrans" cxnId="{A18B47E1-5120-41FC-9311-ABA832C73266}">
      <dgm:prSet/>
      <dgm:spPr/>
      <dgm:t>
        <a:bodyPr/>
        <a:lstStyle/>
        <a:p>
          <a:endParaRPr lang="ru-RU"/>
        </a:p>
      </dgm:t>
    </dgm:pt>
    <dgm:pt modelId="{D5957833-B4DE-487C-A792-7086F8DFEBAB}">
      <dgm:prSet phldrT="[Текст]" custT="1"/>
      <dgm:spPr/>
      <dgm:t>
        <a:bodyPr/>
        <a:lstStyle/>
        <a:p>
          <a:r>
            <a:rPr lang="ru-RU" sz="1400" b="1" dirty="0" smtClean="0"/>
            <a:t>Речевое развитие</a:t>
          </a:r>
          <a:endParaRPr lang="ru-RU" sz="1400" b="1" dirty="0"/>
        </a:p>
      </dgm:t>
    </dgm:pt>
    <dgm:pt modelId="{9359346B-251A-42E8-B0DD-7582DF6B7FA0}" type="parTrans" cxnId="{96132561-A73D-49DA-A299-05620BEC7354}">
      <dgm:prSet/>
      <dgm:spPr/>
      <dgm:t>
        <a:bodyPr/>
        <a:lstStyle/>
        <a:p>
          <a:endParaRPr lang="ru-RU"/>
        </a:p>
      </dgm:t>
    </dgm:pt>
    <dgm:pt modelId="{33300177-F6FF-4725-9398-50308A1B3267}" type="sibTrans" cxnId="{96132561-A73D-49DA-A299-05620BEC7354}">
      <dgm:prSet/>
      <dgm:spPr/>
      <dgm:t>
        <a:bodyPr/>
        <a:lstStyle/>
        <a:p>
          <a:endParaRPr lang="ru-RU"/>
        </a:p>
      </dgm:t>
    </dgm:pt>
    <dgm:pt modelId="{C2DCDB14-7C26-408F-8C33-7A353AB791F5}">
      <dgm:prSet phldrT="[Текст]" custT="1"/>
      <dgm:spPr/>
      <dgm:t>
        <a:bodyPr/>
        <a:lstStyle/>
        <a:p>
          <a:r>
            <a:rPr lang="ru-RU" sz="1400" b="1" dirty="0" smtClean="0"/>
            <a:t>Познавательное развитие</a:t>
          </a:r>
          <a:endParaRPr lang="ru-RU" sz="1400" b="1" dirty="0"/>
        </a:p>
      </dgm:t>
    </dgm:pt>
    <dgm:pt modelId="{A6D5914A-87C2-411A-9F94-15A03B24C832}" type="parTrans" cxnId="{B526FFCB-A9CC-4439-B092-48C0EE16BC72}">
      <dgm:prSet/>
      <dgm:spPr/>
      <dgm:t>
        <a:bodyPr/>
        <a:lstStyle/>
        <a:p>
          <a:endParaRPr lang="ru-RU"/>
        </a:p>
      </dgm:t>
    </dgm:pt>
    <dgm:pt modelId="{C48B8280-F609-433E-A803-2E2FEA9274BF}" type="sibTrans" cxnId="{B526FFCB-A9CC-4439-B092-48C0EE16BC72}">
      <dgm:prSet/>
      <dgm:spPr/>
      <dgm:t>
        <a:bodyPr/>
        <a:lstStyle/>
        <a:p>
          <a:endParaRPr lang="ru-RU"/>
        </a:p>
      </dgm:t>
    </dgm:pt>
    <dgm:pt modelId="{E0128AE5-FF0D-4040-99B5-1750E7806B72}">
      <dgm:prSet phldrT="[Текст]" custT="1"/>
      <dgm:spPr/>
      <dgm:t>
        <a:bodyPr/>
        <a:lstStyle/>
        <a:p>
          <a:r>
            <a:rPr lang="ru-RU" sz="1400" b="1" dirty="0" smtClean="0"/>
            <a:t>Социально-коммуникативное развитие</a:t>
          </a:r>
          <a:endParaRPr lang="ru-RU" sz="1400" b="1" dirty="0"/>
        </a:p>
      </dgm:t>
    </dgm:pt>
    <dgm:pt modelId="{3C1E728C-BEB3-4637-A7EE-ABC3C0D26E01}" type="parTrans" cxnId="{B5E5FC2C-76FA-48B0-A99A-3FB7DBB8A6CF}">
      <dgm:prSet/>
      <dgm:spPr/>
      <dgm:t>
        <a:bodyPr/>
        <a:lstStyle/>
        <a:p>
          <a:endParaRPr lang="ru-RU"/>
        </a:p>
      </dgm:t>
    </dgm:pt>
    <dgm:pt modelId="{8283782B-5546-4E20-A9CD-5D028B39D1C8}" type="sibTrans" cxnId="{B5E5FC2C-76FA-48B0-A99A-3FB7DBB8A6CF}">
      <dgm:prSet/>
      <dgm:spPr/>
      <dgm:t>
        <a:bodyPr/>
        <a:lstStyle/>
        <a:p>
          <a:endParaRPr lang="ru-RU"/>
        </a:p>
      </dgm:t>
    </dgm:pt>
    <dgm:pt modelId="{03C011FE-6A48-42FD-BD99-C38299995D8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Образовательный процесс</a:t>
          </a:r>
          <a:endParaRPr lang="ru-RU" sz="1200" b="1" dirty="0">
            <a:solidFill>
              <a:schemeClr val="tx1"/>
            </a:solidFill>
          </a:endParaRPr>
        </a:p>
      </dgm:t>
    </dgm:pt>
    <dgm:pt modelId="{E797C908-E101-4A76-909A-7E96F665818D}" type="parTrans" cxnId="{4DA84617-228C-4F52-8A1C-64C81B5BE77C}">
      <dgm:prSet/>
      <dgm:spPr/>
      <dgm:t>
        <a:bodyPr/>
        <a:lstStyle/>
        <a:p>
          <a:endParaRPr lang="ru-RU"/>
        </a:p>
      </dgm:t>
    </dgm:pt>
    <dgm:pt modelId="{5912CD37-C524-47F1-A431-E24E8B6FF576}" type="sibTrans" cxnId="{4DA84617-228C-4F52-8A1C-64C81B5BE77C}">
      <dgm:prSet/>
      <dgm:spPr/>
      <dgm:t>
        <a:bodyPr/>
        <a:lstStyle/>
        <a:p>
          <a:endParaRPr lang="ru-RU"/>
        </a:p>
      </dgm:t>
    </dgm:pt>
    <dgm:pt modelId="{5D50800D-1B3B-45C6-9788-5887B1BF02F7}">
      <dgm:prSet phldrT="[Текст]" custT="1"/>
      <dgm:spPr/>
      <dgm:t>
        <a:bodyPr/>
        <a:lstStyle/>
        <a:p>
          <a:r>
            <a:rPr lang="ru-RU" sz="1400" b="1" dirty="0" smtClean="0"/>
            <a:t>Художественно-эстетическое развитие</a:t>
          </a:r>
          <a:endParaRPr lang="ru-RU" sz="1400" b="1" dirty="0"/>
        </a:p>
      </dgm:t>
    </dgm:pt>
    <dgm:pt modelId="{753556CD-CA2C-4201-BCA3-730E3A268E0A}" type="parTrans" cxnId="{005190A2-ABD5-42CE-B9FE-21A3A2CB9F56}">
      <dgm:prSet/>
      <dgm:spPr/>
      <dgm:t>
        <a:bodyPr/>
        <a:lstStyle/>
        <a:p>
          <a:endParaRPr lang="ru-RU"/>
        </a:p>
      </dgm:t>
    </dgm:pt>
    <dgm:pt modelId="{56BE9CB9-BEBF-4368-8584-69B3757D7DD7}" type="sibTrans" cxnId="{005190A2-ABD5-42CE-B9FE-21A3A2CB9F56}">
      <dgm:prSet/>
      <dgm:spPr/>
      <dgm:t>
        <a:bodyPr/>
        <a:lstStyle/>
        <a:p>
          <a:endParaRPr lang="ru-RU"/>
        </a:p>
      </dgm:t>
    </dgm:pt>
    <dgm:pt modelId="{5DD34C6B-47C4-4874-9E11-958B8F4EABF0}">
      <dgm:prSet phldrT="[Текст]" custT="1"/>
      <dgm:spPr/>
      <dgm:t>
        <a:bodyPr/>
        <a:lstStyle/>
        <a:p>
          <a:r>
            <a:rPr lang="ru-RU" sz="1400" b="1" dirty="0" smtClean="0"/>
            <a:t>Физическое развитие</a:t>
          </a:r>
          <a:endParaRPr lang="ru-RU" sz="1400" b="1" dirty="0"/>
        </a:p>
      </dgm:t>
    </dgm:pt>
    <dgm:pt modelId="{14A50305-BB3A-4E6B-9EAE-41011FE34F54}" type="parTrans" cxnId="{3BFBE6D9-99D2-473A-845F-1E8E62C837C3}">
      <dgm:prSet/>
      <dgm:spPr/>
      <dgm:t>
        <a:bodyPr/>
        <a:lstStyle/>
        <a:p>
          <a:endParaRPr lang="ru-RU"/>
        </a:p>
      </dgm:t>
    </dgm:pt>
    <dgm:pt modelId="{FEC0F29A-DDB1-46C8-BE32-8B414D63CD16}" type="sibTrans" cxnId="{3BFBE6D9-99D2-473A-845F-1E8E62C837C3}">
      <dgm:prSet/>
      <dgm:spPr/>
      <dgm:t>
        <a:bodyPr/>
        <a:lstStyle/>
        <a:p>
          <a:endParaRPr lang="ru-RU"/>
        </a:p>
      </dgm:t>
    </dgm:pt>
    <dgm:pt modelId="{F901D4C6-FC75-45E5-BB99-1145D825B178}" type="pres">
      <dgm:prSet presAssocID="{6D75FC0E-CD27-46DE-ABE0-076120611BD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81A545-5244-45B6-9E7C-C8E047BF36A8}" type="pres">
      <dgm:prSet presAssocID="{B0648A4B-00BB-461E-AC21-E7173E8BF2BD}" presName="composite" presStyleCnt="0"/>
      <dgm:spPr/>
    </dgm:pt>
    <dgm:pt modelId="{DC653EE1-A61A-4608-B517-5E8814DA099B}" type="pres">
      <dgm:prSet presAssocID="{B0648A4B-00BB-461E-AC21-E7173E8BF2BD}" presName="ParentAccent1" presStyleLbl="alignNode1" presStyleIdx="0" presStyleCnt="62" custLinFactX="800000" custLinFactY="-100000" custLinFactNeighborX="803806" custLinFactNeighborY="-124463"/>
      <dgm:spPr/>
    </dgm:pt>
    <dgm:pt modelId="{97DB91A1-02B0-4AB1-BD6B-477916A25852}" type="pres">
      <dgm:prSet presAssocID="{B0648A4B-00BB-461E-AC21-E7173E8BF2BD}" presName="ParentAccent2" presStyleLbl="alignNode1" presStyleIdx="1" presStyleCnt="62" custLinFactX="800000" custLinFactY="-100000" custLinFactNeighborX="803806" custLinFactNeighborY="-124463"/>
      <dgm:spPr/>
    </dgm:pt>
    <dgm:pt modelId="{8AF037F0-CE22-4009-B58B-A3FD1B1590E2}" type="pres">
      <dgm:prSet presAssocID="{B0648A4B-00BB-461E-AC21-E7173E8BF2BD}" presName="ParentAccent3" presStyleLbl="alignNode1" presStyleIdx="2" presStyleCnt="62" custLinFactX="800000" custLinFactY="-100000" custLinFactNeighborX="803806" custLinFactNeighborY="-124463"/>
      <dgm:spPr/>
    </dgm:pt>
    <dgm:pt modelId="{6E134A3C-08B9-4052-AB2D-5A4C6534B636}" type="pres">
      <dgm:prSet presAssocID="{B0648A4B-00BB-461E-AC21-E7173E8BF2BD}" presName="ParentAccent4" presStyleLbl="alignNode1" presStyleIdx="3" presStyleCnt="62" custLinFactX="800000" custLinFactY="-100000" custLinFactNeighborX="803806" custLinFactNeighborY="-124463"/>
      <dgm:spPr/>
    </dgm:pt>
    <dgm:pt modelId="{AF77E9CB-5945-4F29-8527-02AB9E7963C5}" type="pres">
      <dgm:prSet presAssocID="{B0648A4B-00BB-461E-AC21-E7173E8BF2BD}" presName="ParentAccent5" presStyleLbl="alignNode1" presStyleIdx="4" presStyleCnt="62" custLinFactX="800000" custLinFactY="-100000" custLinFactNeighborX="803806" custLinFactNeighborY="-124463"/>
      <dgm:spPr/>
    </dgm:pt>
    <dgm:pt modelId="{5629DAB5-8077-41BD-971A-4EB8CD497E75}" type="pres">
      <dgm:prSet presAssocID="{B0648A4B-00BB-461E-AC21-E7173E8BF2BD}" presName="ParentAccent6" presStyleLbl="alignNode1" presStyleIdx="5" presStyleCnt="62" custLinFactX="353552" custLinFactNeighborX="400000" custLinFactNeighborY="-91424"/>
      <dgm:spPr/>
    </dgm:pt>
    <dgm:pt modelId="{D8EDF7F0-5C13-4F91-A4DE-BECCE264BDDB}" type="pres">
      <dgm:prSet presAssocID="{B0648A4B-00BB-461E-AC21-E7173E8BF2BD}" presName="ParentAccent7" presStyleLbl="alignNode1" presStyleIdx="6" presStyleCnt="62" custLinFactX="800000" custLinFactY="-100000" custLinFactNeighborX="803806" custLinFactNeighborY="-124463"/>
      <dgm:spPr/>
    </dgm:pt>
    <dgm:pt modelId="{2C0960AD-1E03-4ADC-9D10-0821706B9E59}" type="pres">
      <dgm:prSet presAssocID="{B0648A4B-00BB-461E-AC21-E7173E8BF2BD}" presName="ParentAccent8" presStyleLbl="alignNode1" presStyleIdx="7" presStyleCnt="62" custLinFactX="700000" custLinFactY="100000" custLinFactNeighborX="716194" custLinFactNeighborY="124597"/>
      <dgm:spPr/>
    </dgm:pt>
    <dgm:pt modelId="{A75EAEAD-526A-4E2E-BEFD-EE29EBB5756B}" type="pres">
      <dgm:prSet presAssocID="{B0648A4B-00BB-461E-AC21-E7173E8BF2BD}" presName="ParentAccent9" presStyleLbl="alignNode1" presStyleIdx="8" presStyleCnt="62" custLinFactX="800000" custLinFactY="-100000" custLinFactNeighborX="803806" custLinFactNeighborY="-124463"/>
      <dgm:spPr/>
    </dgm:pt>
    <dgm:pt modelId="{9D7FEB9C-B3C6-42F7-A31D-90F2095F5784}" type="pres">
      <dgm:prSet presAssocID="{B0648A4B-00BB-461E-AC21-E7173E8BF2BD}" presName="ParentAccent10" presStyleLbl="alignNode1" presStyleIdx="9" presStyleCnt="62" custLinFactX="600000" custLinFactY="-450913" custLinFactNeighborX="646690" custLinFactNeighborY="-500000"/>
      <dgm:spPr/>
    </dgm:pt>
    <dgm:pt modelId="{CD6F400C-54B2-4E16-977A-668552BB9207}" type="pres">
      <dgm:prSet presAssocID="{B0648A4B-00BB-461E-AC21-E7173E8BF2BD}" presName="Parent" presStyleLbl="alignNode1" presStyleIdx="10" presStyleCnt="62" custScaleX="153620" custScaleY="123738" custLinFactX="46070" custLinFactNeighborX="100000" custLinFactNeighborY="-17867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AA518-7137-4979-8647-C3CE39C00BB3}" type="pres">
      <dgm:prSet presAssocID="{D5957833-B4DE-487C-A792-7086F8DFEBAB}" presName="Child1Accent1" presStyleLbl="alignNode1" presStyleIdx="11" presStyleCnt="62" custLinFactX="200000" custLinFactNeighborX="249422" custLinFactNeighborY="-74823"/>
      <dgm:spPr/>
    </dgm:pt>
    <dgm:pt modelId="{1593F130-0B2C-47F9-B5F4-A4A0DD940E21}" type="pres">
      <dgm:prSet presAssocID="{D5957833-B4DE-487C-A792-7086F8DFEBAB}" presName="Child1Accent2" presStyleLbl="alignNode1" presStyleIdx="12" presStyleCnt="62" custLinFactX="400000" custLinFactY="-49843" custLinFactNeighborX="498843" custLinFactNeighborY="-100000"/>
      <dgm:spPr/>
    </dgm:pt>
    <dgm:pt modelId="{97307BAD-0BA7-4E7B-8655-BE46000DB310}" type="pres">
      <dgm:prSet presAssocID="{D5957833-B4DE-487C-A792-7086F8DFEBAB}" presName="Child1Accent3" presStyleLbl="alignNode1" presStyleIdx="13" presStyleCnt="62" custLinFactX="400000" custLinFactY="-49843" custLinFactNeighborX="498843" custLinFactNeighborY="-100000"/>
      <dgm:spPr/>
    </dgm:pt>
    <dgm:pt modelId="{7D2FE235-08E5-4DE5-84EA-104AC5BFF84A}" type="pres">
      <dgm:prSet presAssocID="{D5957833-B4DE-487C-A792-7086F8DFEBAB}" presName="Child1Accent4" presStyleLbl="alignNode1" presStyleIdx="14" presStyleCnt="62" custLinFactX="400000" custLinFactY="-49843" custLinFactNeighborX="498843" custLinFactNeighborY="-100000"/>
      <dgm:spPr/>
    </dgm:pt>
    <dgm:pt modelId="{A480360E-6EEE-4099-9BB7-F647A587F82E}" type="pres">
      <dgm:prSet presAssocID="{D5957833-B4DE-487C-A792-7086F8DFEBAB}" presName="Child1Accent5" presStyleLbl="alignNode1" presStyleIdx="15" presStyleCnt="62" custLinFactX="400000" custLinFactY="-49843" custLinFactNeighborX="498843" custLinFactNeighborY="-100000"/>
      <dgm:spPr/>
    </dgm:pt>
    <dgm:pt modelId="{318097CB-CDB6-4CA8-B4E9-B538A550542F}" type="pres">
      <dgm:prSet presAssocID="{D5957833-B4DE-487C-A792-7086F8DFEBAB}" presName="Child1Accent6" presStyleLbl="alignNode1" presStyleIdx="16" presStyleCnt="62" custLinFactX="400000" custLinFactY="-49843" custLinFactNeighborX="498843" custLinFactNeighborY="-100000"/>
      <dgm:spPr/>
    </dgm:pt>
    <dgm:pt modelId="{7DB3AEB3-ED4D-4C35-A0C8-2D088DC8A385}" type="pres">
      <dgm:prSet presAssocID="{D5957833-B4DE-487C-A792-7086F8DFEBAB}" presName="Child1Accent7" presStyleLbl="alignNode1" presStyleIdx="17" presStyleCnt="62" custLinFactX="751149" custLinFactY="461442" custLinFactNeighborX="800000" custLinFactNeighborY="500000"/>
      <dgm:spPr/>
    </dgm:pt>
    <dgm:pt modelId="{43697A27-1CB1-4866-9BD0-9A7CC05902BB}" type="pres">
      <dgm:prSet presAssocID="{D5957833-B4DE-487C-A792-7086F8DFEBAB}" presName="Child1Accent8" presStyleLbl="alignNode1" presStyleIdx="18" presStyleCnt="62" custLinFactX="397776" custLinFactY="-54512" custLinFactNeighborX="400000" custLinFactNeighborY="-100000"/>
      <dgm:spPr/>
    </dgm:pt>
    <dgm:pt modelId="{84944E4E-1283-41CA-A228-639BA26967A8}" type="pres">
      <dgm:prSet presAssocID="{D5957833-B4DE-487C-A792-7086F8DFEBAB}" presName="Child1Accent9" presStyleLbl="alignNode1" presStyleIdx="19" presStyleCnt="62" custLinFactX="608892" custLinFactY="-54512" custLinFactNeighborX="700000" custLinFactNeighborY="-100000"/>
      <dgm:spPr/>
    </dgm:pt>
    <dgm:pt modelId="{30C68F6B-8338-4B1F-82CF-45A9EEFD95CB}" type="pres">
      <dgm:prSet presAssocID="{D5957833-B4DE-487C-A792-7086F8DFEBAB}" presName="Child1" presStyleLbl="revTx" presStyleIdx="0" presStyleCnt="5" custScaleX="166826" custScaleY="76240" custLinFactNeighborX="76685" custLinFactNeighborY="-5819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044D5-DCF8-4A3B-9BB4-D793FE40BDFB}" type="pres">
      <dgm:prSet presAssocID="{C2DCDB14-7C26-408F-8C33-7A353AB791F5}" presName="Child2Accent1" presStyleLbl="alignNode1" presStyleIdx="20" presStyleCnt="62" custLinFactX="200000" custLinFactNeighborX="249422" custLinFactNeighborY="-74823"/>
      <dgm:spPr/>
    </dgm:pt>
    <dgm:pt modelId="{D7BDCEAA-9F53-4F3E-A32B-E7F5F6DFBF15}" type="pres">
      <dgm:prSet presAssocID="{C2DCDB14-7C26-408F-8C33-7A353AB791F5}" presName="Child2Accent2" presStyleLbl="alignNode1" presStyleIdx="21" presStyleCnt="62" custLinFactX="400000" custLinFactY="-49843" custLinFactNeighborX="498843" custLinFactNeighborY="-100000"/>
      <dgm:spPr/>
    </dgm:pt>
    <dgm:pt modelId="{66E5B940-9866-4549-89DB-94DE91316760}" type="pres">
      <dgm:prSet presAssocID="{C2DCDB14-7C26-408F-8C33-7A353AB791F5}" presName="Child2Accent3" presStyleLbl="alignNode1" presStyleIdx="22" presStyleCnt="62" custLinFactX="400000" custLinFactY="-49843" custLinFactNeighborX="498843" custLinFactNeighborY="-100000"/>
      <dgm:spPr/>
    </dgm:pt>
    <dgm:pt modelId="{2A9701F8-90BC-4A02-A1E6-26A3F5DCFFF0}" type="pres">
      <dgm:prSet presAssocID="{C2DCDB14-7C26-408F-8C33-7A353AB791F5}" presName="Child2Accent4" presStyleLbl="alignNode1" presStyleIdx="23" presStyleCnt="62" custLinFactX="400000" custLinFactY="-49843" custLinFactNeighborX="498843" custLinFactNeighborY="-100000"/>
      <dgm:spPr/>
    </dgm:pt>
    <dgm:pt modelId="{66A539F4-E6BF-4F58-AC35-BA112544B68E}" type="pres">
      <dgm:prSet presAssocID="{C2DCDB14-7C26-408F-8C33-7A353AB791F5}" presName="Child2Accent5" presStyleLbl="alignNode1" presStyleIdx="24" presStyleCnt="62" custLinFactX="400000" custLinFactY="-49843" custLinFactNeighborX="498843" custLinFactNeighborY="-100000"/>
      <dgm:spPr/>
    </dgm:pt>
    <dgm:pt modelId="{396E2DBA-8770-4968-8F83-0FA1165415F6}" type="pres">
      <dgm:prSet presAssocID="{C2DCDB14-7C26-408F-8C33-7A353AB791F5}" presName="Child2Accent6" presStyleLbl="alignNode1" presStyleIdx="25" presStyleCnt="62" custLinFactX="400000" custLinFactY="-49843" custLinFactNeighborX="498843" custLinFactNeighborY="-100000"/>
      <dgm:spPr/>
    </dgm:pt>
    <dgm:pt modelId="{0A8C1CD0-C396-4E71-BEE2-C496E8FE1223}" type="pres">
      <dgm:prSet presAssocID="{C2DCDB14-7C26-408F-8C33-7A353AB791F5}" presName="Child2Accent7" presStyleLbl="alignNode1" presStyleIdx="26" presStyleCnt="62" custLinFactX="1200000" custLinFactY="-200000" custLinFactNeighborX="1200269" custLinFactNeighborY="-200058"/>
      <dgm:spPr/>
    </dgm:pt>
    <dgm:pt modelId="{187F1727-8B51-4D45-B207-D83ACFC5C21B}" type="pres">
      <dgm:prSet presAssocID="{C2DCDB14-7C26-408F-8C33-7A353AB791F5}" presName="Child2" presStyleLbl="revTx" presStyleIdx="1" presStyleCnt="5" custScaleX="213865" custScaleY="121358" custLinFactNeighborX="76685" custLinFactNeighborY="-5819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090E2-E249-4FCB-B78D-A4FD04EB4EF2}" type="pres">
      <dgm:prSet presAssocID="{E0128AE5-FF0D-4040-99B5-1750E7806B72}" presName="Child3Accent1" presStyleLbl="alignNode1" presStyleIdx="27" presStyleCnt="62" custLinFactX="200000" custLinFactNeighborX="249422" custLinFactNeighborY="-74823"/>
      <dgm:spPr/>
    </dgm:pt>
    <dgm:pt modelId="{CE8451A0-E55A-4A06-BB5F-85671D8D69CE}" type="pres">
      <dgm:prSet presAssocID="{E0128AE5-FF0D-4040-99B5-1750E7806B72}" presName="Child3Accent2" presStyleLbl="alignNode1" presStyleIdx="28" presStyleCnt="62" custLinFactX="400000" custLinFactY="-49843" custLinFactNeighborX="498843" custLinFactNeighborY="-100000"/>
      <dgm:spPr/>
    </dgm:pt>
    <dgm:pt modelId="{C62607F8-B430-4F88-ACA4-7ED0B58E2652}" type="pres">
      <dgm:prSet presAssocID="{E0128AE5-FF0D-4040-99B5-1750E7806B72}" presName="Child3Accent3" presStyleLbl="alignNode1" presStyleIdx="29" presStyleCnt="62" custLinFactX="400000" custLinFactY="-49843" custLinFactNeighborX="498843" custLinFactNeighborY="-100000"/>
      <dgm:spPr/>
    </dgm:pt>
    <dgm:pt modelId="{C5507BD6-F999-453B-9663-C56AD7AD0FE0}" type="pres">
      <dgm:prSet presAssocID="{E0128AE5-FF0D-4040-99B5-1750E7806B72}" presName="Child3Accent4" presStyleLbl="alignNode1" presStyleIdx="30" presStyleCnt="62" custLinFactX="400000" custLinFactY="-49843" custLinFactNeighborX="498843" custLinFactNeighborY="-100000"/>
      <dgm:spPr/>
    </dgm:pt>
    <dgm:pt modelId="{CA81D14B-2560-46E6-B939-93A5EAAF7F9B}" type="pres">
      <dgm:prSet presAssocID="{E0128AE5-FF0D-4040-99B5-1750E7806B72}" presName="Child3Accent5" presStyleLbl="alignNode1" presStyleIdx="31" presStyleCnt="62" custLinFactX="400000" custLinFactY="-49843" custLinFactNeighborX="498843" custLinFactNeighborY="-100000"/>
      <dgm:spPr/>
    </dgm:pt>
    <dgm:pt modelId="{CD4801F8-1E4C-4A2C-A143-DCC20868AFF8}" type="pres">
      <dgm:prSet presAssocID="{E0128AE5-FF0D-4040-99B5-1750E7806B72}" presName="Child3Accent6" presStyleLbl="alignNode1" presStyleIdx="32" presStyleCnt="62" custLinFactX="400000" custLinFactY="-49843" custLinFactNeighborX="498843" custLinFactNeighborY="-100000"/>
      <dgm:spPr/>
    </dgm:pt>
    <dgm:pt modelId="{1D6F2DFC-62EA-44CE-B6B8-E3667CEA81AB}" type="pres">
      <dgm:prSet presAssocID="{E0128AE5-FF0D-4040-99B5-1750E7806B72}" presName="Child3Accent7" presStyleLbl="alignNode1" presStyleIdx="33" presStyleCnt="62"/>
      <dgm:spPr/>
    </dgm:pt>
    <dgm:pt modelId="{FB173C1B-46E8-4C9D-B063-B1EC6B75E749}" type="pres">
      <dgm:prSet presAssocID="{E0128AE5-FF0D-4040-99B5-1750E7806B72}" presName="Child3" presStyleLbl="revTx" presStyleIdx="2" presStyleCnt="5" custScaleX="273424" custScaleY="105150" custLinFactX="1403" custLinFactNeighborX="100000" custLinFactNeighborY="-5819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A031C-2476-4264-9213-2D7349289F1D}" type="pres">
      <dgm:prSet presAssocID="{5D50800D-1B3B-45C6-9788-5887B1BF02F7}" presName="Child4Accent1" presStyleLbl="alignNode1" presStyleIdx="34" presStyleCnt="62" custLinFactX="200000" custLinFactNeighborX="249422" custLinFactNeighborY="-74823"/>
      <dgm:spPr/>
    </dgm:pt>
    <dgm:pt modelId="{B62DE41F-A8BB-4BF2-80FF-28C9109BF2F3}" type="pres">
      <dgm:prSet presAssocID="{5D50800D-1B3B-45C6-9788-5887B1BF02F7}" presName="Child4Accent2" presStyleLbl="alignNode1" presStyleIdx="35" presStyleCnt="62" custLinFactX="400000" custLinFactY="-49843" custLinFactNeighborX="498843" custLinFactNeighborY="-100000"/>
      <dgm:spPr/>
    </dgm:pt>
    <dgm:pt modelId="{6DE27D72-5A1E-4744-A9DD-EFC7633CB49B}" type="pres">
      <dgm:prSet presAssocID="{5D50800D-1B3B-45C6-9788-5887B1BF02F7}" presName="Child4Accent3" presStyleLbl="alignNode1" presStyleIdx="36" presStyleCnt="62" custLinFactX="400000" custLinFactY="-49843" custLinFactNeighborX="498843" custLinFactNeighborY="-100000"/>
      <dgm:spPr/>
    </dgm:pt>
    <dgm:pt modelId="{5FA84624-1184-41B0-A249-0280CCEF78DF}" type="pres">
      <dgm:prSet presAssocID="{5D50800D-1B3B-45C6-9788-5887B1BF02F7}" presName="Child4Accent4" presStyleLbl="alignNode1" presStyleIdx="37" presStyleCnt="62" custLinFactX="400000" custLinFactY="-49843" custLinFactNeighborX="498843" custLinFactNeighborY="-100000"/>
      <dgm:spPr/>
    </dgm:pt>
    <dgm:pt modelId="{4D066170-8473-42C4-B052-2D31CAB5C330}" type="pres">
      <dgm:prSet presAssocID="{5D50800D-1B3B-45C6-9788-5887B1BF02F7}" presName="Child4Accent5" presStyleLbl="alignNode1" presStyleIdx="38" presStyleCnt="62" custLinFactX="400000" custLinFactY="-49843" custLinFactNeighborX="498843" custLinFactNeighborY="-100000"/>
      <dgm:spPr/>
    </dgm:pt>
    <dgm:pt modelId="{D76CD379-A9F7-4374-BAB2-B67BF711882C}" type="pres">
      <dgm:prSet presAssocID="{5D50800D-1B3B-45C6-9788-5887B1BF02F7}" presName="Child4Accent6" presStyleLbl="alignNode1" presStyleIdx="39" presStyleCnt="62" custLinFactX="400000" custLinFactY="-49843" custLinFactNeighborX="498843" custLinFactNeighborY="-100000"/>
      <dgm:spPr/>
    </dgm:pt>
    <dgm:pt modelId="{233C4908-4119-4105-A742-BC3E7479C5AD}" type="pres">
      <dgm:prSet presAssocID="{5D50800D-1B3B-45C6-9788-5887B1BF02F7}" presName="Child4Accent7" presStyleLbl="alignNode1" presStyleIdx="40" presStyleCnt="62" custLinFactX="400000" custLinFactY="-49843" custLinFactNeighborX="498843" custLinFactNeighborY="-100000"/>
      <dgm:spPr/>
    </dgm:pt>
    <dgm:pt modelId="{A36B88FB-4812-400D-AA9B-F5BE6E3FE099}" type="pres">
      <dgm:prSet presAssocID="{5D50800D-1B3B-45C6-9788-5887B1BF02F7}" presName="Child4Accent8" presStyleLbl="alignNode1" presStyleIdx="41" presStyleCnt="62"/>
      <dgm:spPr/>
    </dgm:pt>
    <dgm:pt modelId="{FE14EA4F-D9B3-4689-8979-E86040A720AC}" type="pres">
      <dgm:prSet presAssocID="{5D50800D-1B3B-45C6-9788-5887B1BF02F7}" presName="Child4" presStyleLbl="revTx" presStyleIdx="3" presStyleCnt="5" custScaleX="241339" custScaleY="67457" custLinFactNeighborX="76685" custLinFactNeighborY="-5819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5888E-1BC0-4378-8E95-8A56BAB3728A}" type="pres">
      <dgm:prSet presAssocID="{5DD34C6B-47C4-4874-9E11-958B8F4EABF0}" presName="Child5Accent1" presStyleLbl="alignNode1" presStyleIdx="42" presStyleCnt="62" custLinFactX="200000" custLinFactNeighborX="249422" custLinFactNeighborY="-74823"/>
      <dgm:spPr/>
    </dgm:pt>
    <dgm:pt modelId="{F99C58ED-590C-4921-8A4F-A83278DB95C5}" type="pres">
      <dgm:prSet presAssocID="{5DD34C6B-47C4-4874-9E11-958B8F4EABF0}" presName="Child5Accent2" presStyleLbl="alignNode1" presStyleIdx="43" presStyleCnt="62" custLinFactX="400000" custLinFactY="-49843" custLinFactNeighborX="498843" custLinFactNeighborY="-100000"/>
      <dgm:spPr/>
    </dgm:pt>
    <dgm:pt modelId="{95D20D56-36ED-407E-9F0A-308F65CED3DA}" type="pres">
      <dgm:prSet presAssocID="{5DD34C6B-47C4-4874-9E11-958B8F4EABF0}" presName="Child5Accent3" presStyleLbl="alignNode1" presStyleIdx="44" presStyleCnt="62" custLinFactX="400000" custLinFactY="-49843" custLinFactNeighborX="498843" custLinFactNeighborY="-100000"/>
      <dgm:spPr/>
    </dgm:pt>
    <dgm:pt modelId="{11842E39-E2B8-431C-8FE9-2FDE67AE1898}" type="pres">
      <dgm:prSet presAssocID="{5DD34C6B-47C4-4874-9E11-958B8F4EABF0}" presName="Child5Accent4" presStyleLbl="alignNode1" presStyleIdx="45" presStyleCnt="62" custLinFactX="400000" custLinFactY="-49843" custLinFactNeighborX="498843" custLinFactNeighborY="-100000"/>
      <dgm:spPr/>
    </dgm:pt>
    <dgm:pt modelId="{AFCD2C48-2849-480D-9F3B-EC400DF7FF4A}" type="pres">
      <dgm:prSet presAssocID="{5DD34C6B-47C4-4874-9E11-958B8F4EABF0}" presName="Child5Accent5" presStyleLbl="alignNode1" presStyleIdx="46" presStyleCnt="62" custLinFactX="400000" custLinFactY="-49843" custLinFactNeighborX="498843" custLinFactNeighborY="-100000"/>
      <dgm:spPr/>
    </dgm:pt>
    <dgm:pt modelId="{211B3D5F-900A-4AF1-8E5A-A256B0E40698}" type="pres">
      <dgm:prSet presAssocID="{5DD34C6B-47C4-4874-9E11-958B8F4EABF0}" presName="Child5Accent6" presStyleLbl="alignNode1" presStyleIdx="47" presStyleCnt="62" custLinFactX="400000" custLinFactY="-49843" custLinFactNeighborX="498843" custLinFactNeighborY="-100000"/>
      <dgm:spPr/>
    </dgm:pt>
    <dgm:pt modelId="{C366798B-E418-4577-8E72-AF8A37C35B3A}" type="pres">
      <dgm:prSet presAssocID="{5DD34C6B-47C4-4874-9E11-958B8F4EABF0}" presName="Child5Accent7" presStyleLbl="alignNode1" presStyleIdx="48" presStyleCnt="62" custLinFactX="400000" custLinFactY="-49843" custLinFactNeighborX="498843" custLinFactNeighborY="-100000"/>
      <dgm:spPr/>
    </dgm:pt>
    <dgm:pt modelId="{65647045-2F16-4755-B538-E9FF90F1566C}" type="pres">
      <dgm:prSet presAssocID="{5DD34C6B-47C4-4874-9E11-958B8F4EABF0}" presName="Child5Accent8" presStyleLbl="alignNode1" presStyleIdx="49" presStyleCnt="62" custLinFactX="400000" custLinFactY="-49843" custLinFactNeighborX="498843" custLinFactNeighborY="-100000"/>
      <dgm:spPr/>
    </dgm:pt>
    <dgm:pt modelId="{B47B7388-0311-4F47-8F12-6F88C7F8416E}" type="pres">
      <dgm:prSet presAssocID="{5DD34C6B-47C4-4874-9E11-958B8F4EABF0}" presName="Child5Accent9" presStyleLbl="alignNode1" presStyleIdx="50" presStyleCnt="62" custLinFactX="400000" custLinFactY="-49843" custLinFactNeighborX="498843" custLinFactNeighborY="-100000"/>
      <dgm:spPr/>
    </dgm:pt>
    <dgm:pt modelId="{C51C3148-3BB8-42CB-9D7D-003A552E7B01}" type="pres">
      <dgm:prSet presAssocID="{5DD34C6B-47C4-4874-9E11-958B8F4EABF0}" presName="Child5" presStyleLbl="revTx" presStyleIdx="4" presStyleCnt="5" custScaleX="229100" custScaleY="116242" custLinFactNeighborX="76685" custLinFactNeighborY="-5819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FE7D5-20BD-4D17-A6C9-29BF935B6309}" type="pres">
      <dgm:prSet presAssocID="{9D3A8F00-3E3C-4E60-A114-271F6B69A110}" presName="sibTrans" presStyleCnt="0"/>
      <dgm:spPr/>
    </dgm:pt>
    <dgm:pt modelId="{BB6D60BC-2E41-41B2-ACA0-62875681F471}" type="pres">
      <dgm:prSet presAssocID="{03C011FE-6A48-42FD-BD99-C38299995D83}" presName="composite" presStyleCnt="0"/>
      <dgm:spPr/>
    </dgm:pt>
    <dgm:pt modelId="{0D513FEB-0781-47A8-AEDD-3FB542AF84AE}" type="pres">
      <dgm:prSet presAssocID="{03C011FE-6A48-42FD-BD99-C38299995D83}" presName="ParentAccent1" presStyleLbl="alignNode1" presStyleIdx="51" presStyleCnt="62" custFlipHor="1" custScaleX="161929" custScaleY="133151" custLinFactX="-908324" custLinFactNeighborX="-1000000" custLinFactNeighborY="-47179"/>
      <dgm:spPr/>
    </dgm:pt>
    <dgm:pt modelId="{3F155A10-8F45-41C6-A39B-D83F9E1DF7B2}" type="pres">
      <dgm:prSet presAssocID="{03C011FE-6A48-42FD-BD99-C38299995D83}" presName="ParentAccent2" presStyleLbl="alignNode1" presStyleIdx="52" presStyleCnt="62" custLinFactX="-634914" custLinFactNeighborX="-700000" custLinFactNeighborY="-79634"/>
      <dgm:spPr/>
    </dgm:pt>
    <dgm:pt modelId="{4CAC4329-E66F-4E18-9886-8538CDE532B7}" type="pres">
      <dgm:prSet presAssocID="{03C011FE-6A48-42FD-BD99-C38299995D83}" presName="ParentAccent3" presStyleLbl="alignNode1" presStyleIdx="53" presStyleCnt="62" custLinFactX="-500000" custLinFactY="3590" custLinFactNeighborX="-534045" custLinFactNeighborY="100000"/>
      <dgm:spPr/>
    </dgm:pt>
    <dgm:pt modelId="{B789D34B-077E-43C3-A267-6601016B0B7B}" type="pres">
      <dgm:prSet presAssocID="{03C011FE-6A48-42FD-BD99-C38299995D83}" presName="ParentAccent4" presStyleLbl="alignNode1" presStyleIdx="54" presStyleCnt="62" custLinFactX="-500000" custLinFactY="-136764" custLinFactNeighborX="-519827" custLinFactNeighborY="-200000"/>
      <dgm:spPr/>
    </dgm:pt>
    <dgm:pt modelId="{08783EDD-8C50-4329-92FA-CC67295B95FA}" type="pres">
      <dgm:prSet presAssocID="{03C011FE-6A48-42FD-BD99-C38299995D83}" presName="ParentAccent5" presStyleLbl="alignNode1" presStyleIdx="55" presStyleCnt="62" custLinFactX="-1100000" custLinFactY="-100000" custLinFactNeighborX="-1103052" custLinFactNeighborY="-188469"/>
      <dgm:spPr/>
    </dgm:pt>
    <dgm:pt modelId="{202FAE58-93B5-475D-A6F9-8BEB992A2547}" type="pres">
      <dgm:prSet presAssocID="{03C011FE-6A48-42FD-BD99-C38299995D83}" presName="ParentAccent6" presStyleLbl="alignNode1" presStyleIdx="56" presStyleCnt="62" custLinFactX="-400000" custLinFactY="-100000" custLinFactNeighborX="-491133" custLinFactNeighborY="-118360"/>
      <dgm:spPr/>
    </dgm:pt>
    <dgm:pt modelId="{1D139675-5C44-4842-BD7C-856C51F7A9DE}" type="pres">
      <dgm:prSet presAssocID="{03C011FE-6A48-42FD-BD99-C38299995D83}" presName="ParentAccent7" presStyleLbl="alignNode1" presStyleIdx="57" presStyleCnt="62" custFlipHor="1" custScaleX="161929" custScaleY="133151" custLinFactX="-600000" custLinFactNeighborX="-616147" custLinFactNeighborY="-47480"/>
      <dgm:spPr/>
    </dgm:pt>
    <dgm:pt modelId="{F18538DD-64E5-46AF-9C75-CFAB564777D8}" type="pres">
      <dgm:prSet presAssocID="{03C011FE-6A48-42FD-BD99-C38299995D83}" presName="ParentAccent8" presStyleLbl="alignNode1" presStyleIdx="58" presStyleCnt="62" custFlipHor="1" custScaleX="161929" custScaleY="133151" custLinFactX="-635557" custLinFactNeighborX="-700000" custLinFactNeighborY="17735"/>
      <dgm:spPr/>
    </dgm:pt>
    <dgm:pt modelId="{E69599D7-1F8F-4F27-86AA-12DFA3046AB4}" type="pres">
      <dgm:prSet presAssocID="{03C011FE-6A48-42FD-BD99-C38299995D83}" presName="ParentAccent9" presStyleLbl="alignNode1" presStyleIdx="59" presStyleCnt="62" custFlipHor="1" custScaleX="161929" custScaleY="133151" custLinFactX="-597311" custLinFactNeighborX="-600000" custLinFactNeighborY="49976"/>
      <dgm:spPr/>
    </dgm:pt>
    <dgm:pt modelId="{451E817B-B932-4AED-8691-07D2F546BAA2}" type="pres">
      <dgm:prSet presAssocID="{03C011FE-6A48-42FD-BD99-C38299995D83}" presName="ParentAccent10" presStyleLbl="alignNode1" presStyleIdx="60" presStyleCnt="62" custFlipHor="1" custScaleX="161929" custScaleY="133151" custLinFactX="-800000" custLinFactY="-81783" custLinFactNeighborX="-829995" custLinFactNeighborY="-100000"/>
      <dgm:spPr/>
      <dgm:t>
        <a:bodyPr/>
        <a:lstStyle/>
        <a:p>
          <a:endParaRPr lang="ru-RU"/>
        </a:p>
      </dgm:t>
    </dgm:pt>
    <dgm:pt modelId="{9760A93D-F2E7-4FA9-B445-A46F6159D7DB}" type="pres">
      <dgm:prSet presAssocID="{03C011FE-6A48-42FD-BD99-C38299995D83}" presName="Parent" presStyleLbl="alignNode1" presStyleIdx="61" presStyleCnt="62" custScaleX="126783" custScaleY="119713" custLinFactX="2394" custLinFactNeighborX="100000" custLinFactNeighborY="-355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84617-228C-4F52-8A1C-64C81B5BE77C}" srcId="{6D75FC0E-CD27-46DE-ABE0-076120611BDE}" destId="{03C011FE-6A48-42FD-BD99-C38299995D83}" srcOrd="1" destOrd="0" parTransId="{E797C908-E101-4A76-909A-7E96F665818D}" sibTransId="{5912CD37-C524-47F1-A431-E24E8B6FF576}"/>
    <dgm:cxn modelId="{B5E5FC2C-76FA-48B0-A99A-3FB7DBB8A6CF}" srcId="{B0648A4B-00BB-461E-AC21-E7173E8BF2BD}" destId="{E0128AE5-FF0D-4040-99B5-1750E7806B72}" srcOrd="2" destOrd="0" parTransId="{3C1E728C-BEB3-4637-A7EE-ABC3C0D26E01}" sibTransId="{8283782B-5546-4E20-A9CD-5D028B39D1C8}"/>
    <dgm:cxn modelId="{23FD607A-8C77-4A52-98FE-06101C880E75}" type="presOf" srcId="{6D75FC0E-CD27-46DE-ABE0-076120611BDE}" destId="{F901D4C6-FC75-45E5-BB99-1145D825B178}" srcOrd="0" destOrd="0" presId="urn:microsoft.com/office/officeart/2011/layout/ConvergingText"/>
    <dgm:cxn modelId="{021BF078-E509-4971-A3CC-93FA99B304A1}" type="presOf" srcId="{03C011FE-6A48-42FD-BD99-C38299995D83}" destId="{9760A93D-F2E7-4FA9-B445-A46F6159D7DB}" srcOrd="0" destOrd="0" presId="urn:microsoft.com/office/officeart/2011/layout/ConvergingText"/>
    <dgm:cxn modelId="{96132561-A73D-49DA-A299-05620BEC7354}" srcId="{B0648A4B-00BB-461E-AC21-E7173E8BF2BD}" destId="{D5957833-B4DE-487C-A792-7086F8DFEBAB}" srcOrd="0" destOrd="0" parTransId="{9359346B-251A-42E8-B0DD-7582DF6B7FA0}" sibTransId="{33300177-F6FF-4725-9398-50308A1B3267}"/>
    <dgm:cxn modelId="{005190A2-ABD5-42CE-B9FE-21A3A2CB9F56}" srcId="{B0648A4B-00BB-461E-AC21-E7173E8BF2BD}" destId="{5D50800D-1B3B-45C6-9788-5887B1BF02F7}" srcOrd="3" destOrd="0" parTransId="{753556CD-CA2C-4201-BCA3-730E3A268E0A}" sibTransId="{56BE9CB9-BEBF-4368-8584-69B3757D7DD7}"/>
    <dgm:cxn modelId="{3BFBE6D9-99D2-473A-845F-1E8E62C837C3}" srcId="{B0648A4B-00BB-461E-AC21-E7173E8BF2BD}" destId="{5DD34C6B-47C4-4874-9E11-958B8F4EABF0}" srcOrd="4" destOrd="0" parTransId="{14A50305-BB3A-4E6B-9EAE-41011FE34F54}" sibTransId="{FEC0F29A-DDB1-46C8-BE32-8B414D63CD16}"/>
    <dgm:cxn modelId="{72FDA861-C00A-4BB6-AB15-58C9E77E615A}" type="presOf" srcId="{D5957833-B4DE-487C-A792-7086F8DFEBAB}" destId="{30C68F6B-8338-4B1F-82CF-45A9EEFD95CB}" srcOrd="0" destOrd="0" presId="urn:microsoft.com/office/officeart/2011/layout/ConvergingText"/>
    <dgm:cxn modelId="{A18B47E1-5120-41FC-9311-ABA832C73266}" srcId="{6D75FC0E-CD27-46DE-ABE0-076120611BDE}" destId="{B0648A4B-00BB-461E-AC21-E7173E8BF2BD}" srcOrd="0" destOrd="0" parTransId="{03D8E2D5-236E-4CB8-94D5-66A50A33957B}" sibTransId="{9D3A8F00-3E3C-4E60-A114-271F6B69A110}"/>
    <dgm:cxn modelId="{A23C5181-536C-428D-88CE-76EED66D419B}" type="presOf" srcId="{C2DCDB14-7C26-408F-8C33-7A353AB791F5}" destId="{187F1727-8B51-4D45-B207-D83ACFC5C21B}" srcOrd="0" destOrd="0" presId="urn:microsoft.com/office/officeart/2011/layout/ConvergingText"/>
    <dgm:cxn modelId="{2AF90ED7-37EF-4BD7-84AA-860F9080C23C}" type="presOf" srcId="{5DD34C6B-47C4-4874-9E11-958B8F4EABF0}" destId="{C51C3148-3BB8-42CB-9D7D-003A552E7B01}" srcOrd="0" destOrd="0" presId="urn:microsoft.com/office/officeart/2011/layout/ConvergingText"/>
    <dgm:cxn modelId="{B526FFCB-A9CC-4439-B092-48C0EE16BC72}" srcId="{B0648A4B-00BB-461E-AC21-E7173E8BF2BD}" destId="{C2DCDB14-7C26-408F-8C33-7A353AB791F5}" srcOrd="1" destOrd="0" parTransId="{A6D5914A-87C2-411A-9F94-15A03B24C832}" sibTransId="{C48B8280-F609-433E-A803-2E2FEA9274BF}"/>
    <dgm:cxn modelId="{D7E55AC9-96AA-4C6D-959C-3E2444040835}" type="presOf" srcId="{E0128AE5-FF0D-4040-99B5-1750E7806B72}" destId="{FB173C1B-46E8-4C9D-B063-B1EC6B75E749}" srcOrd="0" destOrd="0" presId="urn:microsoft.com/office/officeart/2011/layout/ConvergingText"/>
    <dgm:cxn modelId="{939B1FD3-03A2-48C3-8FD7-FE607B8BB7F5}" type="presOf" srcId="{B0648A4B-00BB-461E-AC21-E7173E8BF2BD}" destId="{CD6F400C-54B2-4E16-977A-668552BB9207}" srcOrd="0" destOrd="0" presId="urn:microsoft.com/office/officeart/2011/layout/ConvergingText"/>
    <dgm:cxn modelId="{F1B0D8A3-09DF-42A2-AF0B-3CF8C34F8018}" type="presOf" srcId="{5D50800D-1B3B-45C6-9788-5887B1BF02F7}" destId="{FE14EA4F-D9B3-4689-8979-E86040A720AC}" srcOrd="0" destOrd="0" presId="urn:microsoft.com/office/officeart/2011/layout/ConvergingText"/>
    <dgm:cxn modelId="{7A51FAF6-AB06-42D3-A894-982927D48910}" type="presParOf" srcId="{F901D4C6-FC75-45E5-BB99-1145D825B178}" destId="{5C81A545-5244-45B6-9E7C-C8E047BF36A8}" srcOrd="0" destOrd="0" presId="urn:microsoft.com/office/officeart/2011/layout/ConvergingText"/>
    <dgm:cxn modelId="{C213EEB3-BFF3-4800-AE4D-BC33165381D8}" type="presParOf" srcId="{5C81A545-5244-45B6-9E7C-C8E047BF36A8}" destId="{DC653EE1-A61A-4608-B517-5E8814DA099B}" srcOrd="0" destOrd="0" presId="urn:microsoft.com/office/officeart/2011/layout/ConvergingText"/>
    <dgm:cxn modelId="{8F05C737-B22B-4251-AE5A-155C881FED4E}" type="presParOf" srcId="{5C81A545-5244-45B6-9E7C-C8E047BF36A8}" destId="{97DB91A1-02B0-4AB1-BD6B-477916A25852}" srcOrd="1" destOrd="0" presId="urn:microsoft.com/office/officeart/2011/layout/ConvergingText"/>
    <dgm:cxn modelId="{1227BE7C-A1E2-49D8-B36D-131C7A81CD87}" type="presParOf" srcId="{5C81A545-5244-45B6-9E7C-C8E047BF36A8}" destId="{8AF037F0-CE22-4009-B58B-A3FD1B1590E2}" srcOrd="2" destOrd="0" presId="urn:microsoft.com/office/officeart/2011/layout/ConvergingText"/>
    <dgm:cxn modelId="{4E8A706F-D7A8-44BC-81A9-8BF5CF7C0BC2}" type="presParOf" srcId="{5C81A545-5244-45B6-9E7C-C8E047BF36A8}" destId="{6E134A3C-08B9-4052-AB2D-5A4C6534B636}" srcOrd="3" destOrd="0" presId="urn:microsoft.com/office/officeart/2011/layout/ConvergingText"/>
    <dgm:cxn modelId="{63E0F179-FF09-42F6-8EAA-5A7AB0663B95}" type="presParOf" srcId="{5C81A545-5244-45B6-9E7C-C8E047BF36A8}" destId="{AF77E9CB-5945-4F29-8527-02AB9E7963C5}" srcOrd="4" destOrd="0" presId="urn:microsoft.com/office/officeart/2011/layout/ConvergingText"/>
    <dgm:cxn modelId="{9BBD86B9-3622-487B-B677-5C619DD4D076}" type="presParOf" srcId="{5C81A545-5244-45B6-9E7C-C8E047BF36A8}" destId="{5629DAB5-8077-41BD-971A-4EB8CD497E75}" srcOrd="5" destOrd="0" presId="urn:microsoft.com/office/officeart/2011/layout/ConvergingText"/>
    <dgm:cxn modelId="{F2D12F64-C48F-4160-9B7C-0E2A6D0C3656}" type="presParOf" srcId="{5C81A545-5244-45B6-9E7C-C8E047BF36A8}" destId="{D8EDF7F0-5C13-4F91-A4DE-BECCE264BDDB}" srcOrd="6" destOrd="0" presId="urn:microsoft.com/office/officeart/2011/layout/ConvergingText"/>
    <dgm:cxn modelId="{1CB2F6BA-9D1C-49F6-9733-A3546A43B371}" type="presParOf" srcId="{5C81A545-5244-45B6-9E7C-C8E047BF36A8}" destId="{2C0960AD-1E03-4ADC-9D10-0821706B9E59}" srcOrd="7" destOrd="0" presId="urn:microsoft.com/office/officeart/2011/layout/ConvergingText"/>
    <dgm:cxn modelId="{E8DA34DA-F948-4DDF-A8CF-0DE4F228A354}" type="presParOf" srcId="{5C81A545-5244-45B6-9E7C-C8E047BF36A8}" destId="{A75EAEAD-526A-4E2E-BEFD-EE29EBB5756B}" srcOrd="8" destOrd="0" presId="urn:microsoft.com/office/officeart/2011/layout/ConvergingText"/>
    <dgm:cxn modelId="{F850D048-A4A6-4C06-B7C7-0A6F0039647E}" type="presParOf" srcId="{5C81A545-5244-45B6-9E7C-C8E047BF36A8}" destId="{9D7FEB9C-B3C6-42F7-A31D-90F2095F5784}" srcOrd="9" destOrd="0" presId="urn:microsoft.com/office/officeart/2011/layout/ConvergingText"/>
    <dgm:cxn modelId="{A8358D1A-2F1A-4D5B-B052-21ABB5ED5C87}" type="presParOf" srcId="{5C81A545-5244-45B6-9E7C-C8E047BF36A8}" destId="{CD6F400C-54B2-4E16-977A-668552BB9207}" srcOrd="10" destOrd="0" presId="urn:microsoft.com/office/officeart/2011/layout/ConvergingText"/>
    <dgm:cxn modelId="{231217E7-9456-42AD-9DBC-0D1CA32E94B7}" type="presParOf" srcId="{5C81A545-5244-45B6-9E7C-C8E047BF36A8}" destId="{BEEAA518-7137-4979-8647-C3CE39C00BB3}" srcOrd="11" destOrd="0" presId="urn:microsoft.com/office/officeart/2011/layout/ConvergingText"/>
    <dgm:cxn modelId="{00BAEF73-1A44-48CF-BE24-835E70F984CC}" type="presParOf" srcId="{5C81A545-5244-45B6-9E7C-C8E047BF36A8}" destId="{1593F130-0B2C-47F9-B5F4-A4A0DD940E21}" srcOrd="12" destOrd="0" presId="urn:microsoft.com/office/officeart/2011/layout/ConvergingText"/>
    <dgm:cxn modelId="{4C133B29-4AE3-40EE-9FC4-2ED4370420FF}" type="presParOf" srcId="{5C81A545-5244-45B6-9E7C-C8E047BF36A8}" destId="{97307BAD-0BA7-4E7B-8655-BE46000DB310}" srcOrd="13" destOrd="0" presId="urn:microsoft.com/office/officeart/2011/layout/ConvergingText"/>
    <dgm:cxn modelId="{7149E118-0F85-43AA-83CE-C2506DCA2030}" type="presParOf" srcId="{5C81A545-5244-45B6-9E7C-C8E047BF36A8}" destId="{7D2FE235-08E5-4DE5-84EA-104AC5BFF84A}" srcOrd="14" destOrd="0" presId="urn:microsoft.com/office/officeart/2011/layout/ConvergingText"/>
    <dgm:cxn modelId="{3D942273-A0DD-4015-82D2-42A60A6A7469}" type="presParOf" srcId="{5C81A545-5244-45B6-9E7C-C8E047BF36A8}" destId="{A480360E-6EEE-4099-9BB7-F647A587F82E}" srcOrd="15" destOrd="0" presId="urn:microsoft.com/office/officeart/2011/layout/ConvergingText"/>
    <dgm:cxn modelId="{AFB7A2D0-8DA3-4832-84A2-28D8B209683D}" type="presParOf" srcId="{5C81A545-5244-45B6-9E7C-C8E047BF36A8}" destId="{318097CB-CDB6-4CA8-B4E9-B538A550542F}" srcOrd="16" destOrd="0" presId="urn:microsoft.com/office/officeart/2011/layout/ConvergingText"/>
    <dgm:cxn modelId="{6E4EE335-07B4-410E-B672-EED2FEBFA872}" type="presParOf" srcId="{5C81A545-5244-45B6-9E7C-C8E047BF36A8}" destId="{7DB3AEB3-ED4D-4C35-A0C8-2D088DC8A385}" srcOrd="17" destOrd="0" presId="urn:microsoft.com/office/officeart/2011/layout/ConvergingText"/>
    <dgm:cxn modelId="{629CDE9D-51DF-4FDE-8582-3D3928E1C77B}" type="presParOf" srcId="{5C81A545-5244-45B6-9E7C-C8E047BF36A8}" destId="{43697A27-1CB1-4866-9BD0-9A7CC05902BB}" srcOrd="18" destOrd="0" presId="urn:microsoft.com/office/officeart/2011/layout/ConvergingText"/>
    <dgm:cxn modelId="{D307C9EE-AC23-4850-9E26-F91F3D1EF7E8}" type="presParOf" srcId="{5C81A545-5244-45B6-9E7C-C8E047BF36A8}" destId="{84944E4E-1283-41CA-A228-639BA26967A8}" srcOrd="19" destOrd="0" presId="urn:microsoft.com/office/officeart/2011/layout/ConvergingText"/>
    <dgm:cxn modelId="{C96F4D8C-3A05-4342-84D0-583976B85148}" type="presParOf" srcId="{5C81A545-5244-45B6-9E7C-C8E047BF36A8}" destId="{30C68F6B-8338-4B1F-82CF-45A9EEFD95CB}" srcOrd="20" destOrd="0" presId="urn:microsoft.com/office/officeart/2011/layout/ConvergingText"/>
    <dgm:cxn modelId="{0A608FBE-5FE4-4EBE-BA1B-9FCE2F4C53E3}" type="presParOf" srcId="{5C81A545-5244-45B6-9E7C-C8E047BF36A8}" destId="{F8A044D5-DCF8-4A3B-9BB4-D793FE40BDFB}" srcOrd="21" destOrd="0" presId="urn:microsoft.com/office/officeart/2011/layout/ConvergingText"/>
    <dgm:cxn modelId="{CE307E9D-1E80-4CDF-99CD-753ADE6E16CD}" type="presParOf" srcId="{5C81A545-5244-45B6-9E7C-C8E047BF36A8}" destId="{D7BDCEAA-9F53-4F3E-A32B-E7F5F6DFBF15}" srcOrd="22" destOrd="0" presId="urn:microsoft.com/office/officeart/2011/layout/ConvergingText"/>
    <dgm:cxn modelId="{B275EA17-6B28-49C9-BA97-C38BB9C3CB65}" type="presParOf" srcId="{5C81A545-5244-45B6-9E7C-C8E047BF36A8}" destId="{66E5B940-9866-4549-89DB-94DE91316760}" srcOrd="23" destOrd="0" presId="urn:microsoft.com/office/officeart/2011/layout/ConvergingText"/>
    <dgm:cxn modelId="{DAAAA002-E2AB-4AF0-89BF-020D6B20FA07}" type="presParOf" srcId="{5C81A545-5244-45B6-9E7C-C8E047BF36A8}" destId="{2A9701F8-90BC-4A02-A1E6-26A3F5DCFFF0}" srcOrd="24" destOrd="0" presId="urn:microsoft.com/office/officeart/2011/layout/ConvergingText"/>
    <dgm:cxn modelId="{FF3F23FA-F7EE-4757-81F6-FB6BAC886A9B}" type="presParOf" srcId="{5C81A545-5244-45B6-9E7C-C8E047BF36A8}" destId="{66A539F4-E6BF-4F58-AC35-BA112544B68E}" srcOrd="25" destOrd="0" presId="urn:microsoft.com/office/officeart/2011/layout/ConvergingText"/>
    <dgm:cxn modelId="{8D1F016B-18EE-4E50-BAE4-B62E4B6832A3}" type="presParOf" srcId="{5C81A545-5244-45B6-9E7C-C8E047BF36A8}" destId="{396E2DBA-8770-4968-8F83-0FA1165415F6}" srcOrd="26" destOrd="0" presId="urn:microsoft.com/office/officeart/2011/layout/ConvergingText"/>
    <dgm:cxn modelId="{696856A9-2478-45A7-A14D-8494F7B3ED1A}" type="presParOf" srcId="{5C81A545-5244-45B6-9E7C-C8E047BF36A8}" destId="{0A8C1CD0-C396-4E71-BEE2-C496E8FE1223}" srcOrd="27" destOrd="0" presId="urn:microsoft.com/office/officeart/2011/layout/ConvergingText"/>
    <dgm:cxn modelId="{C3407923-AEA6-4371-8C61-0D693D6650A2}" type="presParOf" srcId="{5C81A545-5244-45B6-9E7C-C8E047BF36A8}" destId="{187F1727-8B51-4D45-B207-D83ACFC5C21B}" srcOrd="28" destOrd="0" presId="urn:microsoft.com/office/officeart/2011/layout/ConvergingText"/>
    <dgm:cxn modelId="{BC506CDE-776B-4A31-A70F-78EB717EDCCB}" type="presParOf" srcId="{5C81A545-5244-45B6-9E7C-C8E047BF36A8}" destId="{E45090E2-E249-4FCB-B78D-A4FD04EB4EF2}" srcOrd="29" destOrd="0" presId="urn:microsoft.com/office/officeart/2011/layout/ConvergingText"/>
    <dgm:cxn modelId="{0AE7F16A-E0BD-4202-978B-2DC282D1BAB7}" type="presParOf" srcId="{5C81A545-5244-45B6-9E7C-C8E047BF36A8}" destId="{CE8451A0-E55A-4A06-BB5F-85671D8D69CE}" srcOrd="30" destOrd="0" presId="urn:microsoft.com/office/officeart/2011/layout/ConvergingText"/>
    <dgm:cxn modelId="{F00B57FC-D3C7-4A78-A2B2-4A93172279E7}" type="presParOf" srcId="{5C81A545-5244-45B6-9E7C-C8E047BF36A8}" destId="{C62607F8-B430-4F88-ACA4-7ED0B58E2652}" srcOrd="31" destOrd="0" presId="urn:microsoft.com/office/officeart/2011/layout/ConvergingText"/>
    <dgm:cxn modelId="{5941A2D4-C475-4BA0-88B8-452137393923}" type="presParOf" srcId="{5C81A545-5244-45B6-9E7C-C8E047BF36A8}" destId="{C5507BD6-F999-453B-9663-C56AD7AD0FE0}" srcOrd="32" destOrd="0" presId="urn:microsoft.com/office/officeart/2011/layout/ConvergingText"/>
    <dgm:cxn modelId="{7E66F54A-74A6-404D-BE84-9A57C7C9A675}" type="presParOf" srcId="{5C81A545-5244-45B6-9E7C-C8E047BF36A8}" destId="{CA81D14B-2560-46E6-B939-93A5EAAF7F9B}" srcOrd="33" destOrd="0" presId="urn:microsoft.com/office/officeart/2011/layout/ConvergingText"/>
    <dgm:cxn modelId="{4B4FB74F-74F3-4CF0-9B61-0119103D1A32}" type="presParOf" srcId="{5C81A545-5244-45B6-9E7C-C8E047BF36A8}" destId="{CD4801F8-1E4C-4A2C-A143-DCC20868AFF8}" srcOrd="34" destOrd="0" presId="urn:microsoft.com/office/officeart/2011/layout/ConvergingText"/>
    <dgm:cxn modelId="{7F849F72-D22F-4762-BD3F-11800FF0A9A1}" type="presParOf" srcId="{5C81A545-5244-45B6-9E7C-C8E047BF36A8}" destId="{1D6F2DFC-62EA-44CE-B6B8-E3667CEA81AB}" srcOrd="35" destOrd="0" presId="urn:microsoft.com/office/officeart/2011/layout/ConvergingText"/>
    <dgm:cxn modelId="{24ABC647-B53C-425C-B093-2988678C6B71}" type="presParOf" srcId="{5C81A545-5244-45B6-9E7C-C8E047BF36A8}" destId="{FB173C1B-46E8-4C9D-B063-B1EC6B75E749}" srcOrd="36" destOrd="0" presId="urn:microsoft.com/office/officeart/2011/layout/ConvergingText"/>
    <dgm:cxn modelId="{0C52FC97-BA4B-45BF-B723-5CED59716C2E}" type="presParOf" srcId="{5C81A545-5244-45B6-9E7C-C8E047BF36A8}" destId="{033A031C-2476-4264-9213-2D7349289F1D}" srcOrd="37" destOrd="0" presId="urn:microsoft.com/office/officeart/2011/layout/ConvergingText"/>
    <dgm:cxn modelId="{F9EBDC46-C786-482F-88A6-39C3EBF88652}" type="presParOf" srcId="{5C81A545-5244-45B6-9E7C-C8E047BF36A8}" destId="{B62DE41F-A8BB-4BF2-80FF-28C9109BF2F3}" srcOrd="38" destOrd="0" presId="urn:microsoft.com/office/officeart/2011/layout/ConvergingText"/>
    <dgm:cxn modelId="{5A05408B-6313-4FFB-86C3-216C9C1A32B3}" type="presParOf" srcId="{5C81A545-5244-45B6-9E7C-C8E047BF36A8}" destId="{6DE27D72-5A1E-4744-A9DD-EFC7633CB49B}" srcOrd="39" destOrd="0" presId="urn:microsoft.com/office/officeart/2011/layout/ConvergingText"/>
    <dgm:cxn modelId="{8B1400B6-A218-4031-9F1F-0E670476500B}" type="presParOf" srcId="{5C81A545-5244-45B6-9E7C-C8E047BF36A8}" destId="{5FA84624-1184-41B0-A249-0280CCEF78DF}" srcOrd="40" destOrd="0" presId="urn:microsoft.com/office/officeart/2011/layout/ConvergingText"/>
    <dgm:cxn modelId="{4345D5D9-3519-4659-97C3-AC21EAC9C0B8}" type="presParOf" srcId="{5C81A545-5244-45B6-9E7C-C8E047BF36A8}" destId="{4D066170-8473-42C4-B052-2D31CAB5C330}" srcOrd="41" destOrd="0" presId="urn:microsoft.com/office/officeart/2011/layout/ConvergingText"/>
    <dgm:cxn modelId="{D41F8A75-6A7A-46AD-9431-220FB0B00752}" type="presParOf" srcId="{5C81A545-5244-45B6-9E7C-C8E047BF36A8}" destId="{D76CD379-A9F7-4374-BAB2-B67BF711882C}" srcOrd="42" destOrd="0" presId="urn:microsoft.com/office/officeart/2011/layout/ConvergingText"/>
    <dgm:cxn modelId="{C17D020B-3B73-4321-B59B-46510C2DE261}" type="presParOf" srcId="{5C81A545-5244-45B6-9E7C-C8E047BF36A8}" destId="{233C4908-4119-4105-A742-BC3E7479C5AD}" srcOrd="43" destOrd="0" presId="urn:microsoft.com/office/officeart/2011/layout/ConvergingText"/>
    <dgm:cxn modelId="{45725E0F-509D-44D2-8A15-8A875BE1DDF6}" type="presParOf" srcId="{5C81A545-5244-45B6-9E7C-C8E047BF36A8}" destId="{A36B88FB-4812-400D-AA9B-F5BE6E3FE099}" srcOrd="44" destOrd="0" presId="urn:microsoft.com/office/officeart/2011/layout/ConvergingText"/>
    <dgm:cxn modelId="{A0D1B381-632D-4991-9447-B93E7F6BA55E}" type="presParOf" srcId="{5C81A545-5244-45B6-9E7C-C8E047BF36A8}" destId="{FE14EA4F-D9B3-4689-8979-E86040A720AC}" srcOrd="45" destOrd="0" presId="urn:microsoft.com/office/officeart/2011/layout/ConvergingText"/>
    <dgm:cxn modelId="{7D467DD5-85AD-4343-AD16-A2592D79C2C3}" type="presParOf" srcId="{5C81A545-5244-45B6-9E7C-C8E047BF36A8}" destId="{0AD5888E-1BC0-4378-8E95-8A56BAB3728A}" srcOrd="46" destOrd="0" presId="urn:microsoft.com/office/officeart/2011/layout/ConvergingText"/>
    <dgm:cxn modelId="{C4E99CA9-4D88-4386-8BA5-6900CD054B44}" type="presParOf" srcId="{5C81A545-5244-45B6-9E7C-C8E047BF36A8}" destId="{F99C58ED-590C-4921-8A4F-A83278DB95C5}" srcOrd="47" destOrd="0" presId="urn:microsoft.com/office/officeart/2011/layout/ConvergingText"/>
    <dgm:cxn modelId="{DF9AE4C2-3F7C-4C9A-85F0-782A808422EB}" type="presParOf" srcId="{5C81A545-5244-45B6-9E7C-C8E047BF36A8}" destId="{95D20D56-36ED-407E-9F0A-308F65CED3DA}" srcOrd="48" destOrd="0" presId="urn:microsoft.com/office/officeart/2011/layout/ConvergingText"/>
    <dgm:cxn modelId="{44BD7152-C52A-421A-9B45-A0BC54CFCAD7}" type="presParOf" srcId="{5C81A545-5244-45B6-9E7C-C8E047BF36A8}" destId="{11842E39-E2B8-431C-8FE9-2FDE67AE1898}" srcOrd="49" destOrd="0" presId="urn:microsoft.com/office/officeart/2011/layout/ConvergingText"/>
    <dgm:cxn modelId="{7DE4E61B-47F8-46D2-AFA4-5ACDFE9EC3F9}" type="presParOf" srcId="{5C81A545-5244-45B6-9E7C-C8E047BF36A8}" destId="{AFCD2C48-2849-480D-9F3B-EC400DF7FF4A}" srcOrd="50" destOrd="0" presId="urn:microsoft.com/office/officeart/2011/layout/ConvergingText"/>
    <dgm:cxn modelId="{D84359BA-D504-4CE4-97FC-2C1BF3ADE8F5}" type="presParOf" srcId="{5C81A545-5244-45B6-9E7C-C8E047BF36A8}" destId="{211B3D5F-900A-4AF1-8E5A-A256B0E40698}" srcOrd="51" destOrd="0" presId="urn:microsoft.com/office/officeart/2011/layout/ConvergingText"/>
    <dgm:cxn modelId="{C1EC7095-1B59-4B08-9F53-F9D5174F705B}" type="presParOf" srcId="{5C81A545-5244-45B6-9E7C-C8E047BF36A8}" destId="{C366798B-E418-4577-8E72-AF8A37C35B3A}" srcOrd="52" destOrd="0" presId="urn:microsoft.com/office/officeart/2011/layout/ConvergingText"/>
    <dgm:cxn modelId="{C0876BB3-947E-4B08-919C-412608C5D9B5}" type="presParOf" srcId="{5C81A545-5244-45B6-9E7C-C8E047BF36A8}" destId="{65647045-2F16-4755-B538-E9FF90F1566C}" srcOrd="53" destOrd="0" presId="urn:microsoft.com/office/officeart/2011/layout/ConvergingText"/>
    <dgm:cxn modelId="{B73BCDE9-DFEA-4964-AFC4-B3C979FA57CC}" type="presParOf" srcId="{5C81A545-5244-45B6-9E7C-C8E047BF36A8}" destId="{B47B7388-0311-4F47-8F12-6F88C7F8416E}" srcOrd="54" destOrd="0" presId="urn:microsoft.com/office/officeart/2011/layout/ConvergingText"/>
    <dgm:cxn modelId="{7A6166BC-6BB0-4D9B-A0CB-3BFB7F1B028D}" type="presParOf" srcId="{5C81A545-5244-45B6-9E7C-C8E047BF36A8}" destId="{C51C3148-3BB8-42CB-9D7D-003A552E7B01}" srcOrd="55" destOrd="0" presId="urn:microsoft.com/office/officeart/2011/layout/ConvergingText"/>
    <dgm:cxn modelId="{52DE1ADE-1B89-4F7B-94C9-6F239AAEA657}" type="presParOf" srcId="{F901D4C6-FC75-45E5-BB99-1145D825B178}" destId="{F67FE7D5-20BD-4D17-A6C9-29BF935B6309}" srcOrd="1" destOrd="0" presId="urn:microsoft.com/office/officeart/2011/layout/ConvergingText"/>
    <dgm:cxn modelId="{ECCF7895-C306-429F-BACF-49F19038C200}" type="presParOf" srcId="{F901D4C6-FC75-45E5-BB99-1145D825B178}" destId="{BB6D60BC-2E41-41B2-ACA0-62875681F471}" srcOrd="2" destOrd="0" presId="urn:microsoft.com/office/officeart/2011/layout/ConvergingText"/>
    <dgm:cxn modelId="{9DD73D0F-CE87-4205-B425-5A1720DB95BE}" type="presParOf" srcId="{BB6D60BC-2E41-41B2-ACA0-62875681F471}" destId="{0D513FEB-0781-47A8-AEDD-3FB542AF84AE}" srcOrd="0" destOrd="0" presId="urn:microsoft.com/office/officeart/2011/layout/ConvergingText"/>
    <dgm:cxn modelId="{82638588-2244-4D88-81BB-05457C51EF05}" type="presParOf" srcId="{BB6D60BC-2E41-41B2-ACA0-62875681F471}" destId="{3F155A10-8F45-41C6-A39B-D83F9E1DF7B2}" srcOrd="1" destOrd="0" presId="urn:microsoft.com/office/officeart/2011/layout/ConvergingText"/>
    <dgm:cxn modelId="{60AA7F0C-5EFD-4E2E-BC89-6AD13CF22D32}" type="presParOf" srcId="{BB6D60BC-2E41-41B2-ACA0-62875681F471}" destId="{4CAC4329-E66F-4E18-9886-8538CDE532B7}" srcOrd="2" destOrd="0" presId="urn:microsoft.com/office/officeart/2011/layout/ConvergingText"/>
    <dgm:cxn modelId="{726044B1-90F6-43B8-9E0D-00C7141A1A85}" type="presParOf" srcId="{BB6D60BC-2E41-41B2-ACA0-62875681F471}" destId="{B789D34B-077E-43C3-A267-6601016B0B7B}" srcOrd="3" destOrd="0" presId="urn:microsoft.com/office/officeart/2011/layout/ConvergingText"/>
    <dgm:cxn modelId="{8C72D379-E59F-42C7-B8CF-300B5965F4DD}" type="presParOf" srcId="{BB6D60BC-2E41-41B2-ACA0-62875681F471}" destId="{08783EDD-8C50-4329-92FA-CC67295B95FA}" srcOrd="4" destOrd="0" presId="urn:microsoft.com/office/officeart/2011/layout/ConvergingText"/>
    <dgm:cxn modelId="{C44E7DBC-1FE2-4EAD-8320-E6497E5172AF}" type="presParOf" srcId="{BB6D60BC-2E41-41B2-ACA0-62875681F471}" destId="{202FAE58-93B5-475D-A6F9-8BEB992A2547}" srcOrd="5" destOrd="0" presId="urn:microsoft.com/office/officeart/2011/layout/ConvergingText"/>
    <dgm:cxn modelId="{2BC63E0D-BC09-4DAC-B67E-03C431836687}" type="presParOf" srcId="{BB6D60BC-2E41-41B2-ACA0-62875681F471}" destId="{1D139675-5C44-4842-BD7C-856C51F7A9DE}" srcOrd="6" destOrd="0" presId="urn:microsoft.com/office/officeart/2011/layout/ConvergingText"/>
    <dgm:cxn modelId="{794888AD-5C73-43CC-A5CF-53EDA531A590}" type="presParOf" srcId="{BB6D60BC-2E41-41B2-ACA0-62875681F471}" destId="{F18538DD-64E5-46AF-9C75-CFAB564777D8}" srcOrd="7" destOrd="0" presId="urn:microsoft.com/office/officeart/2011/layout/ConvergingText"/>
    <dgm:cxn modelId="{5F818F87-D26B-408F-9AEA-DB242B89A476}" type="presParOf" srcId="{BB6D60BC-2E41-41B2-ACA0-62875681F471}" destId="{E69599D7-1F8F-4F27-86AA-12DFA3046AB4}" srcOrd="8" destOrd="0" presId="urn:microsoft.com/office/officeart/2011/layout/ConvergingText"/>
    <dgm:cxn modelId="{2E79E41A-0D2E-4BCA-B8C1-8218F6097D5D}" type="presParOf" srcId="{BB6D60BC-2E41-41B2-ACA0-62875681F471}" destId="{451E817B-B932-4AED-8691-07D2F546BAA2}" srcOrd="9" destOrd="0" presId="urn:microsoft.com/office/officeart/2011/layout/ConvergingText"/>
    <dgm:cxn modelId="{2F6D3A13-C618-4522-9643-50DE5D5EDA61}" type="presParOf" srcId="{BB6D60BC-2E41-41B2-ACA0-62875681F471}" destId="{9760A93D-F2E7-4FA9-B445-A46F6159D7DB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53EE1-A61A-4608-B517-5E8814DA099B}">
      <dsp:nvSpPr>
        <dsp:cNvPr id="0" name=""/>
        <dsp:cNvSpPr/>
      </dsp:nvSpPr>
      <dsp:spPr>
        <a:xfrm>
          <a:off x="5740088" y="2748283"/>
          <a:ext cx="96808" cy="967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B91A1-02B0-4AB1-BD6B-477916A25852}">
      <dsp:nvSpPr>
        <dsp:cNvPr id="0" name=""/>
        <dsp:cNvSpPr/>
      </dsp:nvSpPr>
      <dsp:spPr>
        <a:xfrm>
          <a:off x="5562661" y="2748283"/>
          <a:ext cx="96808" cy="96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037F0-CE22-4009-B58B-A3FD1B1590E2}">
      <dsp:nvSpPr>
        <dsp:cNvPr id="0" name=""/>
        <dsp:cNvSpPr/>
      </dsp:nvSpPr>
      <dsp:spPr>
        <a:xfrm>
          <a:off x="5385234" y="2748283"/>
          <a:ext cx="96808" cy="967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4A3C-08B9-4052-AB2D-5A4C6534B636}">
      <dsp:nvSpPr>
        <dsp:cNvPr id="0" name=""/>
        <dsp:cNvSpPr/>
      </dsp:nvSpPr>
      <dsp:spPr>
        <a:xfrm>
          <a:off x="5208145" y="2748283"/>
          <a:ext cx="96808" cy="96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7E9CB-5945-4F29-8527-02AB9E7963C5}">
      <dsp:nvSpPr>
        <dsp:cNvPr id="0" name=""/>
        <dsp:cNvSpPr/>
      </dsp:nvSpPr>
      <dsp:spPr>
        <a:xfrm>
          <a:off x="5030718" y="2748283"/>
          <a:ext cx="96808" cy="96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9DAB5-8077-41BD-971A-4EB8CD497E75}">
      <dsp:nvSpPr>
        <dsp:cNvPr id="0" name=""/>
        <dsp:cNvSpPr/>
      </dsp:nvSpPr>
      <dsp:spPr>
        <a:xfrm>
          <a:off x="4662866" y="2739808"/>
          <a:ext cx="193617" cy="1938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DF7F0-5C13-4F91-A4DE-BECCE264BDDB}">
      <dsp:nvSpPr>
        <dsp:cNvPr id="0" name=""/>
        <dsp:cNvSpPr/>
      </dsp:nvSpPr>
      <dsp:spPr>
        <a:xfrm>
          <a:off x="5582225" y="2548100"/>
          <a:ext cx="96808" cy="96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960AD-1E03-4ADC-9D10-0821706B9E59}">
      <dsp:nvSpPr>
        <dsp:cNvPr id="0" name=""/>
        <dsp:cNvSpPr/>
      </dsp:nvSpPr>
      <dsp:spPr>
        <a:xfrm>
          <a:off x="5400600" y="3384376"/>
          <a:ext cx="96808" cy="967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EAEAD-526A-4E2E-BEFD-EE29EBB5756B}">
      <dsp:nvSpPr>
        <dsp:cNvPr id="0" name=""/>
        <dsp:cNvSpPr/>
      </dsp:nvSpPr>
      <dsp:spPr>
        <a:xfrm>
          <a:off x="5668577" y="2635235"/>
          <a:ext cx="96808" cy="96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FEB9C-B3C6-42F7-A31D-90F2095F5784}">
      <dsp:nvSpPr>
        <dsp:cNvPr id="0" name=""/>
        <dsp:cNvSpPr/>
      </dsp:nvSpPr>
      <dsp:spPr>
        <a:xfrm>
          <a:off x="5328592" y="2160239"/>
          <a:ext cx="96808" cy="96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F400C-54B2-4E16-977A-668552BB9207}">
      <dsp:nvSpPr>
        <dsp:cNvPr id="0" name=""/>
        <dsp:cNvSpPr/>
      </dsp:nvSpPr>
      <dsp:spPr>
        <a:xfrm>
          <a:off x="3312368" y="2232251"/>
          <a:ext cx="1505832" cy="1213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Интеграция областей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532892" y="2409898"/>
        <a:ext cx="1064784" cy="857755"/>
      </dsp:txXfrm>
    </dsp:sp>
    <dsp:sp modelId="{BEEAA518-7137-4979-8647-C3CE39C00BB3}">
      <dsp:nvSpPr>
        <dsp:cNvPr id="0" name=""/>
        <dsp:cNvSpPr/>
      </dsp:nvSpPr>
      <dsp:spPr>
        <a:xfrm>
          <a:off x="3406811" y="2110468"/>
          <a:ext cx="193617" cy="1938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3F130-0B2C-47F9-B5F4-A4A0DD940E21}">
      <dsp:nvSpPr>
        <dsp:cNvPr id="0" name=""/>
        <dsp:cNvSpPr/>
      </dsp:nvSpPr>
      <dsp:spPr>
        <a:xfrm>
          <a:off x="3285040" y="1995388"/>
          <a:ext cx="96808" cy="967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07BAD-0BA7-4E7B-8655-BE46000DB310}">
      <dsp:nvSpPr>
        <dsp:cNvPr id="0" name=""/>
        <dsp:cNvSpPr/>
      </dsp:nvSpPr>
      <dsp:spPr>
        <a:xfrm>
          <a:off x="3148765" y="1853380"/>
          <a:ext cx="96808" cy="96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FE235-08E5-4DE5-84EA-104AC5BFF84A}">
      <dsp:nvSpPr>
        <dsp:cNvPr id="0" name=""/>
        <dsp:cNvSpPr/>
      </dsp:nvSpPr>
      <dsp:spPr>
        <a:xfrm>
          <a:off x="3013503" y="1732711"/>
          <a:ext cx="96808" cy="96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0360E-6EEE-4099-9BB7-F647A587F82E}">
      <dsp:nvSpPr>
        <dsp:cNvPr id="0" name=""/>
        <dsp:cNvSpPr/>
      </dsp:nvSpPr>
      <dsp:spPr>
        <a:xfrm>
          <a:off x="2806730" y="1732711"/>
          <a:ext cx="96808" cy="967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097CB-CDB6-4CA8-B4E9-B538A550542F}">
      <dsp:nvSpPr>
        <dsp:cNvPr id="0" name=""/>
        <dsp:cNvSpPr/>
      </dsp:nvSpPr>
      <dsp:spPr>
        <a:xfrm>
          <a:off x="2599620" y="1732711"/>
          <a:ext cx="96808" cy="96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3AEB3-ED4D-4C35-A0C8-2D088DC8A385}">
      <dsp:nvSpPr>
        <dsp:cNvPr id="0" name=""/>
        <dsp:cNvSpPr/>
      </dsp:nvSpPr>
      <dsp:spPr>
        <a:xfrm>
          <a:off x="3024337" y="2808312"/>
          <a:ext cx="96808" cy="967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97A27-1CB1-4866-9BD0-9A7CC05902BB}">
      <dsp:nvSpPr>
        <dsp:cNvPr id="0" name=""/>
        <dsp:cNvSpPr/>
      </dsp:nvSpPr>
      <dsp:spPr>
        <a:xfrm>
          <a:off x="2088232" y="1728192"/>
          <a:ext cx="96808" cy="96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44E4E-1283-41CA-A228-639BA26967A8}">
      <dsp:nvSpPr>
        <dsp:cNvPr id="0" name=""/>
        <dsp:cNvSpPr/>
      </dsp:nvSpPr>
      <dsp:spPr>
        <a:xfrm>
          <a:off x="2376264" y="1728192"/>
          <a:ext cx="96808" cy="96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68F6B-8338-4B1F-82CF-45A9EEFD95CB}">
      <dsp:nvSpPr>
        <dsp:cNvPr id="0" name=""/>
        <dsp:cNvSpPr/>
      </dsp:nvSpPr>
      <dsp:spPr>
        <a:xfrm>
          <a:off x="1598133" y="1515899"/>
          <a:ext cx="1893010" cy="189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Речевое развитие</a:t>
          </a:r>
          <a:endParaRPr lang="ru-RU" sz="1400" b="1" kern="1200" dirty="0"/>
        </a:p>
      </dsp:txBody>
      <dsp:txXfrm>
        <a:off x="1598133" y="1515899"/>
        <a:ext cx="1893010" cy="189999"/>
      </dsp:txXfrm>
    </dsp:sp>
    <dsp:sp modelId="{F8A044D5-DCF8-4A3B-9BB4-D793FE40BDFB}">
      <dsp:nvSpPr>
        <dsp:cNvPr id="0" name=""/>
        <dsp:cNvSpPr/>
      </dsp:nvSpPr>
      <dsp:spPr>
        <a:xfrm>
          <a:off x="2940307" y="2295154"/>
          <a:ext cx="193617" cy="1938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DCEAA-9F53-4F3E-A32B-E7F5F6DFBF15}">
      <dsp:nvSpPr>
        <dsp:cNvPr id="0" name=""/>
        <dsp:cNvSpPr/>
      </dsp:nvSpPr>
      <dsp:spPr>
        <a:xfrm>
          <a:off x="2816175" y="2192776"/>
          <a:ext cx="96808" cy="96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5B940-9866-4549-89DB-94DE91316760}">
      <dsp:nvSpPr>
        <dsp:cNvPr id="0" name=""/>
        <dsp:cNvSpPr/>
      </dsp:nvSpPr>
      <dsp:spPr>
        <a:xfrm>
          <a:off x="2609402" y="2192776"/>
          <a:ext cx="96808" cy="967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701F8-90BC-4A02-A1E6-26A3F5DCFFF0}">
      <dsp:nvSpPr>
        <dsp:cNvPr id="0" name=""/>
        <dsp:cNvSpPr/>
      </dsp:nvSpPr>
      <dsp:spPr>
        <a:xfrm>
          <a:off x="2402629" y="2192776"/>
          <a:ext cx="96808" cy="96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539F4-E6BF-4F58-AC35-BA112544B68E}">
      <dsp:nvSpPr>
        <dsp:cNvPr id="0" name=""/>
        <dsp:cNvSpPr/>
      </dsp:nvSpPr>
      <dsp:spPr>
        <a:xfrm>
          <a:off x="2195856" y="2192776"/>
          <a:ext cx="96808" cy="96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E2DBA-8770-4968-8F83-0FA1165415F6}">
      <dsp:nvSpPr>
        <dsp:cNvPr id="0" name=""/>
        <dsp:cNvSpPr/>
      </dsp:nvSpPr>
      <dsp:spPr>
        <a:xfrm>
          <a:off x="1988745" y="2192776"/>
          <a:ext cx="96808" cy="967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C1CD0-C396-4E71-BEE2-C496E8FE1223}">
      <dsp:nvSpPr>
        <dsp:cNvPr id="0" name=""/>
        <dsp:cNvSpPr/>
      </dsp:nvSpPr>
      <dsp:spPr>
        <a:xfrm>
          <a:off x="3235486" y="1950596"/>
          <a:ext cx="96808" cy="96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F1727-8B51-4D45-B207-D83ACFC5C21B}">
      <dsp:nvSpPr>
        <dsp:cNvPr id="0" name=""/>
        <dsp:cNvSpPr/>
      </dsp:nvSpPr>
      <dsp:spPr>
        <a:xfrm>
          <a:off x="1135274" y="1916442"/>
          <a:ext cx="2426772" cy="302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Познавательное развитие</a:t>
          </a:r>
          <a:endParaRPr lang="ru-RU" sz="1400" b="1" kern="1200" dirty="0"/>
        </a:p>
      </dsp:txBody>
      <dsp:txXfrm>
        <a:off x="1135274" y="1916442"/>
        <a:ext cx="2426772" cy="302439"/>
      </dsp:txXfrm>
    </dsp:sp>
    <dsp:sp modelId="{E45090E2-E249-4FCB-B78D-A4FD04EB4EF2}">
      <dsp:nvSpPr>
        <dsp:cNvPr id="0" name=""/>
        <dsp:cNvSpPr/>
      </dsp:nvSpPr>
      <dsp:spPr>
        <a:xfrm>
          <a:off x="2739268" y="2771986"/>
          <a:ext cx="193617" cy="1938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451A0-E55A-4A06-BB5F-85671D8D69CE}">
      <dsp:nvSpPr>
        <dsp:cNvPr id="0" name=""/>
        <dsp:cNvSpPr/>
      </dsp:nvSpPr>
      <dsp:spPr>
        <a:xfrm>
          <a:off x="2547673" y="2820507"/>
          <a:ext cx="96808" cy="96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607F8-B430-4F88-ACA4-7ED0B58E2652}">
      <dsp:nvSpPr>
        <dsp:cNvPr id="0" name=""/>
        <dsp:cNvSpPr/>
      </dsp:nvSpPr>
      <dsp:spPr>
        <a:xfrm>
          <a:off x="2356417" y="2820507"/>
          <a:ext cx="96808" cy="96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07BD6-F999-453B-9663-C56AD7AD0FE0}">
      <dsp:nvSpPr>
        <dsp:cNvPr id="0" name=""/>
        <dsp:cNvSpPr/>
      </dsp:nvSpPr>
      <dsp:spPr>
        <a:xfrm>
          <a:off x="2164823" y="2820507"/>
          <a:ext cx="96808" cy="967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1D14B-2560-46E6-B939-93A5EAAF7F9B}">
      <dsp:nvSpPr>
        <dsp:cNvPr id="0" name=""/>
        <dsp:cNvSpPr/>
      </dsp:nvSpPr>
      <dsp:spPr>
        <a:xfrm>
          <a:off x="1973566" y="2820507"/>
          <a:ext cx="96808" cy="96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801F8-1E4C-4A2C-A143-DCC20868AFF8}">
      <dsp:nvSpPr>
        <dsp:cNvPr id="0" name=""/>
        <dsp:cNvSpPr/>
      </dsp:nvSpPr>
      <dsp:spPr>
        <a:xfrm>
          <a:off x="1781972" y="2820507"/>
          <a:ext cx="96808" cy="967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73C1B-46E8-4C9D-B063-B1EC6B75E749}">
      <dsp:nvSpPr>
        <dsp:cNvPr id="0" name=""/>
        <dsp:cNvSpPr/>
      </dsp:nvSpPr>
      <dsp:spPr>
        <a:xfrm>
          <a:off x="1037205" y="2566147"/>
          <a:ext cx="2346319" cy="262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Социально-коммуникативное развитие</a:t>
          </a:r>
          <a:endParaRPr lang="ru-RU" sz="1400" b="1" kern="1200" dirty="0"/>
        </a:p>
      </dsp:txBody>
      <dsp:txXfrm>
        <a:off x="1037205" y="2566147"/>
        <a:ext cx="2346319" cy="262046"/>
      </dsp:txXfrm>
    </dsp:sp>
    <dsp:sp modelId="{033A031C-2476-4264-9213-2D7349289F1D}">
      <dsp:nvSpPr>
        <dsp:cNvPr id="0" name=""/>
        <dsp:cNvSpPr/>
      </dsp:nvSpPr>
      <dsp:spPr>
        <a:xfrm>
          <a:off x="2940307" y="3241196"/>
          <a:ext cx="193617" cy="1938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DE41F-A8BB-4BF2-80FF-28C9109BF2F3}">
      <dsp:nvSpPr>
        <dsp:cNvPr id="0" name=""/>
        <dsp:cNvSpPr/>
      </dsp:nvSpPr>
      <dsp:spPr>
        <a:xfrm>
          <a:off x="2816175" y="3438330"/>
          <a:ext cx="96808" cy="967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27D72-5A1E-4744-A9DD-EFC7633CB49B}">
      <dsp:nvSpPr>
        <dsp:cNvPr id="0" name=""/>
        <dsp:cNvSpPr/>
      </dsp:nvSpPr>
      <dsp:spPr>
        <a:xfrm>
          <a:off x="2609402" y="3438330"/>
          <a:ext cx="96808" cy="96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84624-1184-41B0-A249-0280CCEF78DF}">
      <dsp:nvSpPr>
        <dsp:cNvPr id="0" name=""/>
        <dsp:cNvSpPr/>
      </dsp:nvSpPr>
      <dsp:spPr>
        <a:xfrm>
          <a:off x="2402629" y="3438330"/>
          <a:ext cx="96808" cy="967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66170-8473-42C4-B052-2D31CAB5C330}">
      <dsp:nvSpPr>
        <dsp:cNvPr id="0" name=""/>
        <dsp:cNvSpPr/>
      </dsp:nvSpPr>
      <dsp:spPr>
        <a:xfrm>
          <a:off x="2195856" y="3438330"/>
          <a:ext cx="96808" cy="96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CD379-A9F7-4374-BAB2-B67BF711882C}">
      <dsp:nvSpPr>
        <dsp:cNvPr id="0" name=""/>
        <dsp:cNvSpPr/>
      </dsp:nvSpPr>
      <dsp:spPr>
        <a:xfrm>
          <a:off x="1988745" y="3438330"/>
          <a:ext cx="96808" cy="96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C4908-4119-4105-A742-BC3E7479C5AD}">
      <dsp:nvSpPr>
        <dsp:cNvPr id="0" name=""/>
        <dsp:cNvSpPr/>
      </dsp:nvSpPr>
      <dsp:spPr>
        <a:xfrm>
          <a:off x="1781972" y="3438330"/>
          <a:ext cx="96808" cy="967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4EA4F-D9B3-4689-8979-E86040A720AC}">
      <dsp:nvSpPr>
        <dsp:cNvPr id="0" name=""/>
        <dsp:cNvSpPr/>
      </dsp:nvSpPr>
      <dsp:spPr>
        <a:xfrm>
          <a:off x="979397" y="3229160"/>
          <a:ext cx="2738525" cy="168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Художественно-эстетическое развитие</a:t>
          </a:r>
          <a:endParaRPr lang="ru-RU" sz="1400" b="1" kern="1200" dirty="0"/>
        </a:p>
      </dsp:txBody>
      <dsp:txXfrm>
        <a:off x="979397" y="3229160"/>
        <a:ext cx="2738525" cy="168111"/>
      </dsp:txXfrm>
    </dsp:sp>
    <dsp:sp modelId="{0AD5888E-1BC0-4378-8E95-8A56BAB3728A}">
      <dsp:nvSpPr>
        <dsp:cNvPr id="0" name=""/>
        <dsp:cNvSpPr/>
      </dsp:nvSpPr>
      <dsp:spPr>
        <a:xfrm>
          <a:off x="3406811" y="3417245"/>
          <a:ext cx="193617" cy="1938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58ED-590C-4921-8A4F-A83278DB95C5}">
      <dsp:nvSpPr>
        <dsp:cNvPr id="0" name=""/>
        <dsp:cNvSpPr/>
      </dsp:nvSpPr>
      <dsp:spPr>
        <a:xfrm>
          <a:off x="3309326" y="3613871"/>
          <a:ext cx="96808" cy="96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20D56-36ED-407E-9F0A-308F65CED3DA}">
      <dsp:nvSpPr>
        <dsp:cNvPr id="0" name=""/>
        <dsp:cNvSpPr/>
      </dsp:nvSpPr>
      <dsp:spPr>
        <a:xfrm>
          <a:off x="3170353" y="3770359"/>
          <a:ext cx="96808" cy="96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42E39-E2B8-431C-8FE9-2FDE67AE1898}">
      <dsp:nvSpPr>
        <dsp:cNvPr id="0" name=""/>
        <dsp:cNvSpPr/>
      </dsp:nvSpPr>
      <dsp:spPr>
        <a:xfrm>
          <a:off x="3013503" y="3929896"/>
          <a:ext cx="96808" cy="967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D2C48-2849-480D-9F3B-EC400DF7FF4A}">
      <dsp:nvSpPr>
        <dsp:cNvPr id="0" name=""/>
        <dsp:cNvSpPr/>
      </dsp:nvSpPr>
      <dsp:spPr>
        <a:xfrm>
          <a:off x="2806730" y="3929896"/>
          <a:ext cx="96808" cy="967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B3D5F-900A-4AF1-8E5A-A256B0E40698}">
      <dsp:nvSpPr>
        <dsp:cNvPr id="0" name=""/>
        <dsp:cNvSpPr/>
      </dsp:nvSpPr>
      <dsp:spPr>
        <a:xfrm>
          <a:off x="2599620" y="3929896"/>
          <a:ext cx="96808" cy="967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6798B-E418-4577-8E72-AF8A37C35B3A}">
      <dsp:nvSpPr>
        <dsp:cNvPr id="0" name=""/>
        <dsp:cNvSpPr/>
      </dsp:nvSpPr>
      <dsp:spPr>
        <a:xfrm>
          <a:off x="2392847" y="3929896"/>
          <a:ext cx="96808" cy="967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47045-2F16-4755-B538-E9FF90F1566C}">
      <dsp:nvSpPr>
        <dsp:cNvPr id="0" name=""/>
        <dsp:cNvSpPr/>
      </dsp:nvSpPr>
      <dsp:spPr>
        <a:xfrm>
          <a:off x="2186074" y="3929896"/>
          <a:ext cx="96808" cy="967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B7388-0311-4F47-8F12-6F88C7F8416E}">
      <dsp:nvSpPr>
        <dsp:cNvPr id="0" name=""/>
        <dsp:cNvSpPr/>
      </dsp:nvSpPr>
      <dsp:spPr>
        <a:xfrm>
          <a:off x="1979301" y="3929896"/>
          <a:ext cx="96808" cy="967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C3148-3BB8-42CB-9D7D-003A552E7B01}">
      <dsp:nvSpPr>
        <dsp:cNvPr id="0" name=""/>
        <dsp:cNvSpPr/>
      </dsp:nvSpPr>
      <dsp:spPr>
        <a:xfrm>
          <a:off x="1244815" y="3659682"/>
          <a:ext cx="2599647" cy="289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Физическое развитие</a:t>
          </a:r>
          <a:endParaRPr lang="ru-RU" sz="1400" b="1" kern="1200" dirty="0"/>
        </a:p>
      </dsp:txBody>
      <dsp:txXfrm>
        <a:off x="1244815" y="3659682"/>
        <a:ext cx="2599647" cy="289689"/>
      </dsp:txXfrm>
    </dsp:sp>
    <dsp:sp modelId="{0D513FEB-0781-47A8-AEDD-3FB542AF84AE}">
      <dsp:nvSpPr>
        <dsp:cNvPr id="0" name=""/>
        <dsp:cNvSpPr/>
      </dsp:nvSpPr>
      <dsp:spPr>
        <a:xfrm flipH="1">
          <a:off x="4824536" y="2736303"/>
          <a:ext cx="256171" cy="2107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55A10-8F45-41C6-A39B-D83F9E1DF7B2}">
      <dsp:nvSpPr>
        <dsp:cNvPr id="0" name=""/>
        <dsp:cNvSpPr/>
      </dsp:nvSpPr>
      <dsp:spPr>
        <a:xfrm>
          <a:off x="5511818" y="2711174"/>
          <a:ext cx="158199" cy="1582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C4329-E66F-4E18-9886-8538CDE532B7}">
      <dsp:nvSpPr>
        <dsp:cNvPr id="0" name=""/>
        <dsp:cNvSpPr/>
      </dsp:nvSpPr>
      <dsp:spPr>
        <a:xfrm>
          <a:off x="5718953" y="3001131"/>
          <a:ext cx="158199" cy="1582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9D34B-077E-43C3-A267-6601016B0B7B}">
      <dsp:nvSpPr>
        <dsp:cNvPr id="0" name=""/>
        <dsp:cNvSpPr/>
      </dsp:nvSpPr>
      <dsp:spPr>
        <a:xfrm>
          <a:off x="5472608" y="2304257"/>
          <a:ext cx="158199" cy="158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3EDD-8C50-4329-92FA-CC67295B95FA}">
      <dsp:nvSpPr>
        <dsp:cNvPr id="0" name=""/>
        <dsp:cNvSpPr/>
      </dsp:nvSpPr>
      <dsp:spPr>
        <a:xfrm>
          <a:off x="3331908" y="2380685"/>
          <a:ext cx="158199" cy="1582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FAE58-93B5-475D-A6F9-8BEB992A2547}">
      <dsp:nvSpPr>
        <dsp:cNvPr id="0" name=""/>
        <dsp:cNvSpPr/>
      </dsp:nvSpPr>
      <dsp:spPr>
        <a:xfrm>
          <a:off x="3567210" y="2066947"/>
          <a:ext cx="316737" cy="3165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39675-5C44-4842-BD7C-856C51F7A9DE}">
      <dsp:nvSpPr>
        <dsp:cNvPr id="0" name=""/>
        <dsp:cNvSpPr/>
      </dsp:nvSpPr>
      <dsp:spPr>
        <a:xfrm flipH="1">
          <a:off x="5661515" y="2408909"/>
          <a:ext cx="256171" cy="2107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538DD-64E5-46AF-9C75-CFAB564777D8}">
      <dsp:nvSpPr>
        <dsp:cNvPr id="0" name=""/>
        <dsp:cNvSpPr/>
      </dsp:nvSpPr>
      <dsp:spPr>
        <a:xfrm flipH="1">
          <a:off x="5472609" y="3168352"/>
          <a:ext cx="256171" cy="2107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599D7-1F8F-4F27-86AA-12DFA3046AB4}">
      <dsp:nvSpPr>
        <dsp:cNvPr id="0" name=""/>
        <dsp:cNvSpPr/>
      </dsp:nvSpPr>
      <dsp:spPr>
        <a:xfrm flipH="1">
          <a:off x="5832648" y="2705372"/>
          <a:ext cx="256171" cy="2107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E817B-B932-4AED-8691-07D2F546BAA2}">
      <dsp:nvSpPr>
        <dsp:cNvPr id="0" name=""/>
        <dsp:cNvSpPr/>
      </dsp:nvSpPr>
      <dsp:spPr>
        <a:xfrm flipH="1">
          <a:off x="5157587" y="2711174"/>
          <a:ext cx="256171" cy="210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0A93D-F2E7-4FA9-B445-A46F6159D7DB}">
      <dsp:nvSpPr>
        <dsp:cNvPr id="0" name=""/>
        <dsp:cNvSpPr/>
      </dsp:nvSpPr>
      <dsp:spPr>
        <a:xfrm>
          <a:off x="6103288" y="1900676"/>
          <a:ext cx="2030937" cy="19175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Образовательный процесс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400712" y="2181488"/>
        <a:ext cx="1436089" cy="1355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Сходящийся текст"/>
  <dgm:desc val="Служит для отображения этапов или частей, которые сливаются в одно целое. Ограничен одной фигурой уровня 1, которая содержит текст и не более пяти фигур уровня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24601E4-42AA-4335-9822-F47F70D7C5E4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E13531C-2932-4500-AEDB-CF65068838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797" y="1556792"/>
            <a:ext cx="7772400" cy="266429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Технологический процесс интеграции  образовательных областей в режимных моментах в соответствии с ФГОС ДО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6423258"/>
            <a:ext cx="88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 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064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Муниципальное бюджетное дошкольное образовательное учреждение "Детский сад "Аленка" </a:t>
            </a:r>
            <a:r>
              <a:rPr lang="ru-RU" b="1" i="1" dirty="0" smtClean="0"/>
              <a:t>муниципального </a:t>
            </a:r>
            <a:r>
              <a:rPr lang="ru-RU" b="1" i="1" dirty="0"/>
              <a:t>образования "город Десногорск" Смоленской области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229200"/>
            <a:ext cx="3230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Подготовила: </a:t>
            </a:r>
            <a:r>
              <a:rPr lang="ru-RU" dirty="0" smtClean="0"/>
              <a:t>воспитатель </a:t>
            </a:r>
          </a:p>
          <a:p>
            <a:r>
              <a:rPr lang="ru-RU" dirty="0" smtClean="0"/>
              <a:t>МБДОУ «Детский сад «Аленка» </a:t>
            </a:r>
          </a:p>
          <a:p>
            <a:r>
              <a:rPr lang="ru-RU" dirty="0" err="1" smtClean="0"/>
              <a:t>Кобзарева</a:t>
            </a:r>
            <a:r>
              <a:rPr lang="ru-RU" dirty="0" smtClean="0"/>
              <a:t>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20940" cy="548640"/>
          </a:xfrm>
        </p:spPr>
        <p:txBody>
          <a:bodyPr/>
          <a:lstStyle/>
          <a:p>
            <a:r>
              <a:rPr lang="ru-RU" sz="2000" dirty="0"/>
              <a:t>Формы совместной деятельности с детьми на прогулке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993906"/>
              </p:ext>
            </p:extLst>
          </p:nvPr>
        </p:nvGraphicFramePr>
        <p:xfrm>
          <a:off x="251520" y="548680"/>
          <a:ext cx="8784976" cy="6033845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2627284"/>
                <a:gridCol w="6157692"/>
              </a:tblGrid>
              <a:tr h="2504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Образовательная область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Формы работы с детьми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  <a:tr h="8268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Познавательное развитие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>
                          <a:effectLst/>
                        </a:rPr>
                        <a:t>1.Наблюдение за явлениями живой и неживой природы</a:t>
                      </a:r>
                    </a:p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2.Экспериментирование с объектами неживой природой (изучение свойств песка, снега, воды и т.д.)</a:t>
                      </a:r>
                    </a:p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3.Дидактические игры с природным материалом</a:t>
                      </a:r>
                    </a:p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4.Создание коллекций (гербарий, камней, лечебных трав и </a:t>
                      </a:r>
                      <a:r>
                        <a:rPr lang="ru-RU" sz="1100" dirty="0" err="1">
                          <a:effectLst/>
                        </a:rPr>
                        <a:t>т.д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  <a:tr h="5008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Социально-коммуникативное развитие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1.Наблюдение </a:t>
                      </a:r>
                      <a:r>
                        <a:rPr lang="ru-RU" sz="1100" dirty="0">
                          <a:effectLst/>
                        </a:rPr>
                        <a:t>за явлениями общественной </a:t>
                      </a:r>
                      <a:r>
                        <a:rPr lang="ru-RU" sz="1100" dirty="0" smtClean="0">
                          <a:effectLst/>
                        </a:rPr>
                        <a:t>жизни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2.Целевые </a:t>
                      </a:r>
                      <a:r>
                        <a:rPr lang="ru-RU" sz="1100" dirty="0">
                          <a:effectLst/>
                        </a:rPr>
                        <a:t>прогулки к общественным местам ( к школе, магазину, </a:t>
                      </a:r>
                      <a:r>
                        <a:rPr lang="ru-RU" sz="1100" dirty="0" smtClean="0">
                          <a:effectLst/>
                        </a:rPr>
                        <a:t>перекрестку)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effectLst/>
                        </a:rPr>
                        <a:t>3.Сюжетно-ролевые </a:t>
                      </a:r>
                      <a:r>
                        <a:rPr lang="ru-RU" sz="1100" dirty="0">
                          <a:effectLst/>
                        </a:rPr>
                        <a:t>игры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  <a:tr h="661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Физическое развитие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1.Подвижные игры с группой детей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2.Подвижные игры с подгруппами детей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3.Спортивные развлечения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4.Индивидуальная работа по развитию движений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  <a:tr h="5008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Социально-коммуникативное развитие(безопасность)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1.Беседа (информационное сопровождение всех видов деятельности) о правилах соблюдения техники безопасности</a:t>
                      </a:r>
                    </a:p>
                    <a:p>
                      <a:pPr marL="215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2.Акции «Зеленый огонек»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  <a:tr h="4961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Социально-коммуникативное развитие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1.Свободное общение детей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2.Беседа (информационное сопровождение) о правилах коллективной деятельности, соблюдении этикета)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  <a:tr h="6614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Художественно-эстетическое развитие (музыка)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1.Театрально-игровая деятельность на прогулке в летнем театре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2.Музыкальное сопровождение наблюдений в природе, подвижных игр, спортивных соревнований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3.Хороводные игры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  <a:tr h="8268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Социально-коммуникативное развитие (труд)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1.Ежедневный труд на участке по наведению порядка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2.Труд на огороде, в теплице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3.Субботники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4.«Мастерская» на улице в летний период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5.Изготовление атрибутов для игр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  <a:tr h="6261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Художественно-эстетическое развитие (</a:t>
                      </a:r>
                      <a:r>
                        <a:rPr lang="ru-RU" sz="1400" dirty="0" err="1" smtClean="0">
                          <a:effectLst/>
                        </a:rPr>
                        <a:t>изодеятельность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1.Рисование мелом на асфальте,  палочками на снегу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2.Украшение участков к празднику, летней оздоровительной компании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3.Создание построек в «песочном дворике»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  <a:tr h="62611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Художественно-эстетическое развитие (чтение </a:t>
                      </a:r>
                      <a:r>
                        <a:rPr lang="ru-RU" sz="1400" dirty="0" smtClean="0">
                          <a:effectLst/>
                        </a:rPr>
                        <a:t>худ. </a:t>
                      </a:r>
                      <a:r>
                        <a:rPr lang="ru-RU" sz="1400" dirty="0">
                          <a:effectLst/>
                        </a:rPr>
                        <a:t>литературы)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1.Чтение художественных произведений (литературное сопровождение наблюдений, сезонных явлений, тематики прогулок)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060" marR="310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1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760194"/>
              </p:ext>
            </p:extLst>
          </p:nvPr>
        </p:nvGraphicFramePr>
        <p:xfrm>
          <a:off x="611560" y="618967"/>
          <a:ext cx="8005478" cy="5319300"/>
        </p:xfrm>
        <a:graphic>
          <a:graphicData uri="http://schemas.openxmlformats.org/drawingml/2006/table">
            <a:tbl>
              <a:tblPr firstRow="1" firstCol="1" bandRow="1" bandCol="1">
                <a:tableStyleId>{72833802-FEF1-4C79-8D5D-14CF1EAF98D9}</a:tableStyleId>
              </a:tblPr>
              <a:tblGrid>
                <a:gridCol w="2106133"/>
                <a:gridCol w="2608827"/>
                <a:gridCol w="3290518"/>
              </a:tblGrid>
              <a:tr h="657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Этапы прогулки, время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0" marR="53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Образовательные области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0" marR="53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Содержание совместной деятельности детей в рамках образовательной области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0" marR="53060" marT="0" marB="0"/>
                </a:tc>
              </a:tr>
              <a:tr h="15571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этап.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Подготовительный (30-40 минут)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Умеренная двигательная нагрузка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0" marR="53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«Физическое развитие», «Речевое развитие», «Познавательное развитие». «Социально-коммуникативное развитие», «Художественно-эстетическое развитие»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0" marR="530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1.Наблюдение за явлениями природы (явлениями общественной жизни)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2.Дидактические игры с природным материалом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3.Индивидуальная работа по развитию движений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4.Экспериментальная деятельность</a:t>
                      </a: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53060" marR="53060" marT="0" marB="0"/>
                </a:tc>
              </a:tr>
              <a:tr h="1552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этап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Основной (30-40 минут)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Высокая двигательная нагрузка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0" marR="53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«Физическое развитие», «Речевое развитие», «Познавательное развитие». «Социально-коммуникативное развитие», «Художественно-эстетическое развитие»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0" marR="530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1.Труд на участке (цветнике, огороде)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2.Подвижная игра с группой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3.Подвижные игры с подгруппами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4.Спортивные развлечения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3060" marR="53060" marT="0" marB="0"/>
                </a:tc>
              </a:tr>
              <a:tr h="1552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этап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Заключительный (30-40 минут)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Умеренная двигательная нагрузка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0" marR="530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«Физическое развитие», «Речевое развитие», «Познавательное развитие». «Социально-коммуникативное развитие», «Художественно-эстетическое развитие»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60" marR="530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1.Сюжетно-ролевые игры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2.Беседы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3.Малоподвижные игры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4.Хороводные игры</a:t>
                      </a: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53060" marR="5306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260648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Технологическая карта ежедневной прогулки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550223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все формы работы планируются с учетом реализуемой темы.</a:t>
            </a:r>
          </a:p>
        </p:txBody>
      </p:sp>
    </p:spTree>
    <p:extLst>
      <p:ext uri="{BB962C8B-B14F-4D97-AF65-F5344CB8AC3E}">
        <p14:creationId xmlns:p14="http://schemas.microsoft.com/office/powerpoint/2010/main" val="16509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800" b="0" dirty="0">
                <a:latin typeface="Cambria" pitchFamily="18" charset="0"/>
              </a:rPr>
              <a:t>О</a:t>
            </a:r>
            <a:r>
              <a:rPr lang="ru-RU" sz="1800" b="0" dirty="0" smtClean="0">
                <a:latin typeface="Cambria" pitchFamily="18" charset="0"/>
              </a:rPr>
              <a:t>бразовательную </a:t>
            </a:r>
            <a:r>
              <a:rPr lang="ru-RU" sz="1800" b="0" dirty="0">
                <a:latin typeface="Cambria" pitchFamily="18" charset="0"/>
              </a:rPr>
              <a:t>деятельность в режимных моментах не следует рассматривать как дополнение к непосредственно образовательной деятельности. </a:t>
            </a:r>
            <a:r>
              <a:rPr lang="ru-RU" sz="1800" dirty="0">
                <a:latin typeface="Cambria" pitchFamily="18" charset="0"/>
              </a:rPr>
              <a:t>Режимные моменты обеспечивают мотивацию</a:t>
            </a:r>
            <a:r>
              <a:rPr lang="ru-RU" sz="1800" b="0" dirty="0">
                <a:latin typeface="Cambria" pitchFamily="18" charset="0"/>
              </a:rPr>
              <a:t> на изучение темы, создают </a:t>
            </a:r>
            <a:r>
              <a:rPr lang="ru-RU" sz="1800" dirty="0">
                <a:latin typeface="Cambria" pitchFamily="18" charset="0"/>
              </a:rPr>
              <a:t>эмоционально положительное отношение </a:t>
            </a:r>
            <a:r>
              <a:rPr lang="ru-RU" sz="1800" b="0" dirty="0">
                <a:latin typeface="Cambria" pitchFamily="18" charset="0"/>
              </a:rPr>
              <a:t>к ней (утренний прием), </a:t>
            </a:r>
            <a:r>
              <a:rPr lang="ru-RU" sz="1800" dirty="0">
                <a:latin typeface="Cambria" pitchFamily="18" charset="0"/>
              </a:rPr>
              <a:t>организованное проживание темы </a:t>
            </a:r>
            <a:r>
              <a:rPr lang="ru-RU" sz="1800" b="0" dirty="0">
                <a:latin typeface="Cambria" pitchFamily="18" charset="0"/>
              </a:rPr>
              <a:t>(НОД, прогулка, вторая половина дня), </a:t>
            </a:r>
            <a:r>
              <a:rPr lang="ru-RU" sz="1800" dirty="0">
                <a:latin typeface="Cambria" pitchFamily="18" charset="0"/>
              </a:rPr>
              <a:t>закрепление и систематизацию социального опыта </a:t>
            </a:r>
            <a:r>
              <a:rPr lang="ru-RU" sz="1800" b="0" dirty="0">
                <a:latin typeface="Cambria" pitchFamily="18" charset="0"/>
              </a:rPr>
              <a:t>(непосредственно образовательная деятельность, прогулка, вторая половина дня), </a:t>
            </a:r>
            <a:r>
              <a:rPr lang="ru-RU" sz="1800" dirty="0">
                <a:latin typeface="Cambria" pitchFamily="18" charset="0"/>
              </a:rPr>
              <a:t>связывают в единый целостный процесс отдельные временные отрезки</a:t>
            </a:r>
            <a:r>
              <a:rPr lang="ru-RU" sz="1800" b="0" dirty="0">
                <a:latin typeface="Cambria" pitchFamily="18" charset="0"/>
              </a:rPr>
              <a:t>, обеспечивают </a:t>
            </a:r>
            <a:r>
              <a:rPr lang="ru-RU" sz="1800" dirty="0">
                <a:latin typeface="Cambria" pitchFamily="18" charset="0"/>
              </a:rPr>
              <a:t>интеграцию задач </a:t>
            </a:r>
            <a:r>
              <a:rPr lang="ru-RU" sz="1800" b="0" dirty="0">
                <a:latin typeface="Cambria" pitchFamily="18" charset="0"/>
              </a:rPr>
              <a:t>по реализации темы и по формированию культуры поведения и </a:t>
            </a:r>
            <a:r>
              <a:rPr lang="ru-RU" sz="1800" b="0" dirty="0" smtClean="0">
                <a:latin typeface="Cambria" pitchFamily="18" charset="0"/>
              </a:rPr>
              <a:t>общения.</a:t>
            </a:r>
          </a:p>
          <a:p>
            <a:pPr algn="r"/>
            <a:r>
              <a:rPr lang="ru-RU" b="0" dirty="0" smtClean="0"/>
              <a:t>(</a:t>
            </a:r>
            <a:r>
              <a:rPr lang="ru-RU" b="0" dirty="0" err="1" smtClean="0"/>
              <a:t>Сомкова</a:t>
            </a:r>
            <a:r>
              <a:rPr lang="ru-RU" b="0" dirty="0" smtClean="0"/>
              <a:t> </a:t>
            </a:r>
            <a:r>
              <a:rPr lang="ru-RU" b="0" dirty="0"/>
              <a:t>О.Н, </a:t>
            </a:r>
            <a:r>
              <a:rPr lang="ru-RU" b="0" dirty="0" smtClean="0"/>
              <a:t>Солнцева </a:t>
            </a:r>
            <a:r>
              <a:rPr lang="ru-RU" b="0" dirty="0"/>
              <a:t>О.В., </a:t>
            </a:r>
            <a:r>
              <a:rPr lang="ru-RU" b="0" dirty="0" err="1"/>
              <a:t>Вербенец</a:t>
            </a:r>
            <a:r>
              <a:rPr lang="ru-RU" b="0" dirty="0"/>
              <a:t> </a:t>
            </a:r>
            <a:r>
              <a:rPr lang="ru-RU" b="0" dirty="0" smtClean="0"/>
              <a:t>А.М)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869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332656"/>
            <a:ext cx="7520940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Cambria" pitchFamily="18" charset="0"/>
              </a:rPr>
              <a:t>Режимные </a:t>
            </a:r>
            <a:r>
              <a:rPr lang="ru-RU" dirty="0">
                <a:latin typeface="Cambria" pitchFamily="18" charset="0"/>
              </a:rPr>
              <a:t>моменты </a:t>
            </a:r>
            <a:r>
              <a:rPr lang="ru-RU" b="0" dirty="0">
                <a:latin typeface="Cambria" pitchFamily="18" charset="0"/>
              </a:rPr>
              <a:t>– это  НЕ отдельные независимые друг от друга части образовательного процесса. </a:t>
            </a:r>
            <a:endParaRPr lang="ru-RU" b="0" dirty="0" smtClean="0">
              <a:latin typeface="Cambria" pitchFamily="18" charset="0"/>
            </a:endParaRPr>
          </a:p>
          <a:p>
            <a:pPr algn="just"/>
            <a:r>
              <a:rPr lang="ru-RU" b="0" dirty="0" smtClean="0">
                <a:latin typeface="Cambria" pitchFamily="18" charset="0"/>
              </a:rPr>
              <a:t>Образовательный </a:t>
            </a:r>
            <a:r>
              <a:rPr lang="ru-RU" b="0" dirty="0">
                <a:latin typeface="Cambria" pitchFamily="18" charset="0"/>
              </a:rPr>
              <a:t>процесс представляет собой </a:t>
            </a:r>
            <a:r>
              <a:rPr lang="ru-RU" dirty="0">
                <a:latin typeface="Cambria" pitchFamily="18" charset="0"/>
              </a:rPr>
              <a:t>целостное образование</a:t>
            </a:r>
            <a:r>
              <a:rPr lang="ru-RU" b="0" dirty="0">
                <a:latin typeface="Cambria" pitchFamily="18" charset="0"/>
              </a:rPr>
              <a:t>, в котором интегрирующими компонентами является </a:t>
            </a:r>
            <a:r>
              <a:rPr lang="ru-RU" dirty="0">
                <a:latin typeface="Cambria" pitchFamily="18" charset="0"/>
              </a:rPr>
              <a:t>режим и режимные моменты </a:t>
            </a:r>
            <a:r>
              <a:rPr lang="ru-RU" b="0" dirty="0">
                <a:latin typeface="Cambria" pitchFamily="18" charset="0"/>
              </a:rPr>
              <a:t>как эпизоды жизнедеятельности, осуществляемые в определенные отрезки времени и предусматривающие чередование деятельности и отдыха, в которых приобретается, систематизируется и закрепляется  индивидуальный социальный опыт ребенка. </a:t>
            </a:r>
            <a:endParaRPr lang="ru-RU" b="0" dirty="0" smtClean="0">
              <a:latin typeface="Cambria" pitchFamily="18" charset="0"/>
            </a:endParaRPr>
          </a:p>
          <a:p>
            <a:pPr algn="just"/>
            <a:r>
              <a:rPr lang="ru-RU" b="0" dirty="0" smtClean="0">
                <a:latin typeface="Cambria" pitchFamily="18" charset="0"/>
              </a:rPr>
              <a:t>Таким </a:t>
            </a:r>
            <a:r>
              <a:rPr lang="ru-RU" b="0" dirty="0">
                <a:latin typeface="Cambria" pitchFamily="18" charset="0"/>
              </a:rPr>
              <a:t>образом, </a:t>
            </a:r>
            <a:r>
              <a:rPr lang="ru-RU" dirty="0">
                <a:latin typeface="Cambria" pitchFamily="18" charset="0"/>
              </a:rPr>
              <a:t>интегративный процесс </a:t>
            </a:r>
            <a:r>
              <a:rPr lang="ru-RU" b="0" dirty="0">
                <a:latin typeface="Cambria" pitchFamily="18" charset="0"/>
              </a:rPr>
              <a:t>в дошкольном образовании – это новое явление, которое предполагает замену занятий на гармоничное объединение, проникновение образовательных областей в целостный процесс, организованный на усвоение содержания определенной темы, которая раскрывается как в образовательной деятельности, так и в режимных моментах </a:t>
            </a:r>
          </a:p>
          <a:p>
            <a:pPr algn="just"/>
            <a:r>
              <a:rPr lang="ru-RU" b="0" dirty="0">
                <a:latin typeface="Cambria" pitchFamily="18" charset="0"/>
              </a:rPr>
              <a:t>Этот принцип </a:t>
            </a:r>
            <a:r>
              <a:rPr lang="ru-RU" dirty="0">
                <a:latin typeface="Cambria" pitchFamily="18" charset="0"/>
              </a:rPr>
              <a:t>обязывает</a:t>
            </a:r>
            <a:r>
              <a:rPr lang="ru-RU" b="0" dirty="0">
                <a:latin typeface="Cambria" pitchFamily="18" charset="0"/>
              </a:rPr>
              <a:t> дошкольные образовательные учреждения коренным образом перестроить образовательную деятельность в детском саду на основе синтеза, объединения образовательных областей, который предполагает получение единого целостного образовательного продукта, обеспечивающего формирование интегральных </a:t>
            </a:r>
            <a:r>
              <a:rPr lang="ru-RU" dirty="0">
                <a:latin typeface="Cambria" pitchFamily="18" charset="0"/>
              </a:rPr>
              <a:t>качеств личности дошкольника и гармоничное его вхождение в социум.</a:t>
            </a:r>
          </a:p>
        </p:txBody>
      </p:sp>
    </p:spTree>
    <p:extLst>
      <p:ext uri="{BB962C8B-B14F-4D97-AF65-F5344CB8AC3E}">
        <p14:creationId xmlns:p14="http://schemas.microsoft.com/office/powerpoint/2010/main" val="14225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229200"/>
            <a:ext cx="7848872" cy="504056"/>
          </a:xfrm>
        </p:spPr>
        <p:txBody>
          <a:bodyPr/>
          <a:lstStyle/>
          <a:p>
            <a:pPr algn="ctr"/>
            <a:r>
              <a:rPr lang="ru-RU" sz="4000" b="1" cap="none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4000" b="1" cap="none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:\DCIM\101MSDCF\DSC034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78" t="5683" r="9201" b="12600"/>
          <a:stretch/>
        </p:blipFill>
        <p:spPr bwMode="auto">
          <a:xfrm>
            <a:off x="2123728" y="620688"/>
            <a:ext cx="5050314" cy="4142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pPr algn="ctr"/>
            <a:r>
              <a:rPr lang="ru-RU" sz="1800" dirty="0"/>
              <a:t>«развитие личности, мотивации и способностей детей» необходимо обеспечивать в различных видах детской деятельности, охватывая при этом пять взаимодополняющих образовательных </a:t>
            </a:r>
            <a:r>
              <a:rPr lang="ru-RU" sz="1800" dirty="0" smtClean="0"/>
              <a:t>областей»  (ФГОС  ДО п.2.6)</a:t>
            </a:r>
            <a:endParaRPr lang="ru-RU" sz="1800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402261"/>
              </p:ext>
            </p:extLst>
          </p:nvPr>
        </p:nvGraphicFramePr>
        <p:xfrm>
          <a:off x="179512" y="764704"/>
          <a:ext cx="820891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2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Режимные моменты в системе образовательного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530" y="1412776"/>
            <a:ext cx="7520940" cy="3579849"/>
          </a:xfrm>
        </p:spPr>
        <p:txBody>
          <a:bodyPr/>
          <a:lstStyle/>
          <a:p>
            <a:pPr algn="just"/>
            <a:r>
              <a:rPr lang="ru-RU" b="0" dirty="0"/>
              <a:t>Согласно ФГОС ДО планирование </a:t>
            </a:r>
            <a:r>
              <a:rPr lang="ru-RU" b="0" dirty="0" err="1"/>
              <a:t>воспитательно</a:t>
            </a:r>
            <a:r>
              <a:rPr lang="ru-RU" b="0" dirty="0"/>
              <a:t>-образовательного процесса в ДОО основывается на </a:t>
            </a:r>
            <a:r>
              <a:rPr lang="ru-RU" dirty="0"/>
              <a:t>комплексно - тематическом принципе</a:t>
            </a:r>
            <a:r>
              <a:rPr lang="ru-RU" b="0" dirty="0"/>
              <a:t>. Комплексно-тематический принцип построения образовательного процесса предполагает </a:t>
            </a:r>
            <a:r>
              <a:rPr lang="ru-RU" dirty="0"/>
              <a:t>объединение содержания образовательных областей </a:t>
            </a:r>
            <a:r>
              <a:rPr lang="ru-RU" b="0" dirty="0"/>
              <a:t>вокруг определенной темы. </a:t>
            </a:r>
            <a:endParaRPr lang="ru-RU" b="0" dirty="0" smtClean="0"/>
          </a:p>
          <a:p>
            <a:pPr algn="just"/>
            <a:r>
              <a:rPr lang="ru-RU" b="0" dirty="0"/>
              <a:t>Воспитатель дошкольного образовательного учреждения создает необходимые условия для такого взаимодействия. Одним из наиболее важных профессиональных умений является </a:t>
            </a:r>
            <a:r>
              <a:rPr lang="ru-RU" dirty="0"/>
              <a:t>организация и планирование режимных моментов</a:t>
            </a:r>
            <a:r>
              <a:rPr lang="ru-RU" b="0" dirty="0"/>
              <a:t>. Педагогическое </a:t>
            </a:r>
            <a:r>
              <a:rPr lang="ru-RU" dirty="0"/>
              <a:t>значение режимных моментов </a:t>
            </a:r>
            <a:r>
              <a:rPr lang="ru-RU" b="0" dirty="0"/>
              <a:t>заключается в том, что они имеют большие возможности для решения задач различных образовательных областей, их интеграции в целостном образовательном процессе.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5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Периодичность образовательной деятельности в режиме дня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712575"/>
              </p:ext>
            </p:extLst>
          </p:nvPr>
        </p:nvGraphicFramePr>
        <p:xfrm>
          <a:off x="467544" y="1196752"/>
          <a:ext cx="8496945" cy="53900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858124"/>
                <a:gridCol w="1665476"/>
                <a:gridCol w="4973345"/>
              </a:tblGrid>
              <a:tr h="413069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Образовательная деятельность в ходе режимных моментов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Базовый вид деятельности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Периодичность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Интеграция образовательных областей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</a:tr>
              <a:tr h="950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Утренняя гимнастика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Ежедневно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«Физическое развитие», «Речевое развитие», «Познавательное развитие». Социально-коммуникативное развитие», «Художественно-эстетическое развитие»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2" marR="56762" marT="0" marB="0"/>
                </a:tc>
              </a:tr>
              <a:tr h="6196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Комплекс закаливающих процедур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Ежедневно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«Физическое развитие», «Речевое развитие», «Познавательное развитие».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2" marR="56762" marT="0" marB="0"/>
                </a:tc>
              </a:tr>
              <a:tr h="413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Гигиенические процедуры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Ежедневно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«Физическое развитие»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2" marR="56762" marT="0" marB="0"/>
                </a:tc>
              </a:tr>
              <a:tr h="10946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Ситуативные беседы при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проведении режимных моментов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Ежедневно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«Физическое развитие», «Речевое развитие», «Познавательное развитие». «Социально-коммуникативное развитие»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2" marR="56762" marT="0" marB="0"/>
                </a:tc>
              </a:tr>
              <a:tr h="712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Дежурства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Ежедневно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«Физическое развитие», «Речевое развитие», «Познавательное развитие». «Социально-коммуникативное развитие»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2" marR="56762" marT="0" marB="0"/>
                </a:tc>
              </a:tr>
              <a:tr h="712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Прогулки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Ежедневно</a:t>
                      </a:r>
                      <a:endParaRPr lang="ru-RU" sz="16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6762" marR="567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«Физическое развитие», «Речевое развитие», «Познавательное развитие». «Социально-коммуникативное развитие»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2" marR="567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9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992888" cy="548640"/>
          </a:xfrm>
        </p:spPr>
        <p:txBody>
          <a:bodyPr/>
          <a:lstStyle/>
          <a:p>
            <a:pPr algn="ctr"/>
            <a:r>
              <a:rPr lang="ru-RU" sz="2400" dirty="0"/>
              <a:t>Организация и содержание режимных моментов по формированию культурно-гигиенических навыков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514874"/>
              </p:ext>
            </p:extLst>
          </p:nvPr>
        </p:nvGraphicFramePr>
        <p:xfrm>
          <a:off x="611561" y="1700808"/>
          <a:ext cx="7992888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156162"/>
                <a:gridCol w="1892129"/>
                <a:gridCol w="4944597"/>
              </a:tblGrid>
              <a:tr h="540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Режимный момент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Интеграция образовательных областей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Образовательная деятельность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27003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Умывание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«Физическое развитие», «Речевое развитие», «Познавательное развитие». «Социально-коммуникативное развитие</a:t>
                      </a:r>
                      <a:endParaRPr lang="ru-RU" sz="16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Создание мотивации: </a:t>
                      </a:r>
                      <a:r>
                        <a:rPr lang="ru-RU" sz="1400" b="0" dirty="0">
                          <a:effectLst/>
                        </a:rPr>
                        <a:t>Приход в гости литературного героя, игрушки (У куклы грязные ручки. Можно такими руками здороваться (кушать?)). Почему?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Цель: </a:t>
                      </a:r>
                      <a:r>
                        <a:rPr lang="ru-RU" sz="1400" b="0" dirty="0">
                          <a:effectLst/>
                        </a:rPr>
                        <a:t>Что нужно сделать? - Вымыть ручки.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Освоение культурно-гигиенических навыков</a:t>
                      </a:r>
                      <a:r>
                        <a:rPr lang="ru-RU" sz="1400" b="0" dirty="0">
                          <a:effectLst/>
                        </a:rPr>
                        <a:t>: Беседы с детьми «Как нужно мыть руки», повторение правил умывания, рассматривание моделей последовательности мытья рук, показ, поощрение, контроль, дидактическое упражнение («Каждому свой домик»), чтение (</a:t>
                      </a:r>
                      <a:r>
                        <a:rPr lang="ru-RU" sz="1400" b="0" dirty="0" err="1">
                          <a:effectLst/>
                        </a:rPr>
                        <a:t>М.Яснов</a:t>
                      </a:r>
                      <a:r>
                        <a:rPr lang="ru-RU" sz="1400" b="0" dirty="0">
                          <a:effectLst/>
                        </a:rPr>
                        <a:t> «Я мою руки», «Водичка, водичка…»)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Результат: </a:t>
                      </a:r>
                      <a:r>
                        <a:rPr lang="ru-RU" sz="1400" b="0" dirty="0">
                          <a:effectLst/>
                        </a:rPr>
                        <a:t>самоконтроль, контроль дежурными, чистые полотенца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Предметно-развивающая среда: </a:t>
                      </a:r>
                      <a:r>
                        <a:rPr lang="ru-RU" sz="1400" b="0" dirty="0">
                          <a:effectLst/>
                        </a:rPr>
                        <a:t>умывальные принадлежности, иллюстрации, фотографии детей, модели последовательности процесса умывания</a:t>
                      </a:r>
                      <a:endParaRPr lang="ru-RU" sz="16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119675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Технологическая карта организации умывания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733256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все формы работы планируются с учетом реализуемой темы.</a:t>
            </a:r>
          </a:p>
        </p:txBody>
      </p:sp>
    </p:spTree>
    <p:extLst>
      <p:ext uri="{BB962C8B-B14F-4D97-AF65-F5344CB8AC3E}">
        <p14:creationId xmlns:p14="http://schemas.microsoft.com/office/powerpoint/2010/main" val="17087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483329"/>
              </p:ext>
            </p:extLst>
          </p:nvPr>
        </p:nvGraphicFramePr>
        <p:xfrm>
          <a:off x="539552" y="1162057"/>
          <a:ext cx="8064896" cy="40711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285867"/>
                <a:gridCol w="1832739"/>
                <a:gridCol w="4946290"/>
              </a:tblGrid>
              <a:tr h="564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Режимный момент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6567" marR="665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Интеграция образовательных областей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6567" marR="665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Образовательная деятельность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6567" marR="66567" marT="0" marB="0"/>
                </a:tc>
              </a:tr>
              <a:tr h="3431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Сервировка стола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6567" marR="665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«Физическое развитие», «Речевое развитие», «Познавательное развитие». «Социально-коммуникативное развитие», «Художественно-эстетическое развитие»</a:t>
                      </a:r>
                      <a:endParaRPr lang="ru-RU" sz="16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6567" marR="665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Создание</a:t>
                      </a:r>
                      <a:r>
                        <a:rPr lang="ru-RU" sz="1400" b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мотивации</a:t>
                      </a:r>
                      <a:r>
                        <a:rPr lang="ru-RU" sz="1400" b="0" dirty="0">
                          <a:effectLst/>
                        </a:rPr>
                        <a:t>: Привлечение детей к помощи няне, образовательная ситуация «Накроем стол для наших друзей», «Научим малышей накрывать на стол»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Цель</a:t>
                      </a:r>
                      <a:r>
                        <a:rPr lang="ru-RU" sz="1400" b="0" dirty="0">
                          <a:effectLst/>
                        </a:rPr>
                        <a:t>: Что нужно сделать? – Помочь няне. Накрыть на стол.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Освоение культурно-гигиенических навыков: рассматривание посуды разных видов, дидактическое упражнение «Для какого блюда прибор?», повторение правил сервировки, последовательности накрывания на стол, показ, поощрение, художественное слово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Результат</a:t>
                      </a:r>
                      <a:r>
                        <a:rPr lang="ru-RU" sz="1400" b="0" dirty="0">
                          <a:effectLst/>
                        </a:rPr>
                        <a:t>: Контроль соответствия сервировки модели сервировки, контроль няни. Проверьте, так ли сервирован стол в игровом уголке?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Предметно-развивающая</a:t>
                      </a:r>
                      <a:r>
                        <a:rPr lang="ru-RU" sz="1400" b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среда</a:t>
                      </a:r>
                      <a:r>
                        <a:rPr lang="ru-RU" sz="1400" b="0" dirty="0">
                          <a:effectLst/>
                        </a:rPr>
                        <a:t>: технологические карты сервировки, пользования столовыми принадлежностями, технологические карты процесса приготовления блюд</a:t>
                      </a:r>
                      <a:endParaRPr lang="ru-RU" sz="16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6567" marR="66567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548680"/>
            <a:ext cx="6274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Технологическая карта сервировки стола дежурными</a:t>
            </a:r>
          </a:p>
        </p:txBody>
      </p:sp>
    </p:spTree>
    <p:extLst>
      <p:ext uri="{BB962C8B-B14F-4D97-AF65-F5344CB8AC3E}">
        <p14:creationId xmlns:p14="http://schemas.microsoft.com/office/powerpoint/2010/main" val="25273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294510"/>
              </p:ext>
            </p:extLst>
          </p:nvPr>
        </p:nvGraphicFramePr>
        <p:xfrm>
          <a:off x="611560" y="1124744"/>
          <a:ext cx="7992888" cy="3888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274386"/>
                <a:gridCol w="1816376"/>
                <a:gridCol w="4902126"/>
              </a:tblGrid>
              <a:tr h="6861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Режимный момент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Интеграция образовательных областей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Образовательная деятельность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202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Прием пищи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«Физическое развитие», </a:t>
                      </a:r>
                      <a:endParaRPr lang="ru-RU" sz="1400" b="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«</a:t>
                      </a:r>
                      <a:r>
                        <a:rPr lang="ru-RU" sz="1400" b="0" dirty="0">
                          <a:effectLst/>
                        </a:rPr>
                        <a:t>Речевое развитие», «Познавательное развитие». «Социально-коммуникативное развитие», «Художественно-эстетическое развитие»</a:t>
                      </a:r>
                      <a:endParaRPr lang="ru-RU" sz="16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Создание</a:t>
                      </a:r>
                      <a:r>
                        <a:rPr lang="ru-RU" sz="1400" b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мотивации</a:t>
                      </a:r>
                      <a:r>
                        <a:rPr lang="ru-RU" sz="1400" b="0" dirty="0">
                          <a:effectLst/>
                        </a:rPr>
                        <a:t>: Рассматривание картины </a:t>
                      </a:r>
                      <a:r>
                        <a:rPr lang="ru-RU" sz="1400" b="0" dirty="0" err="1">
                          <a:effectLst/>
                        </a:rPr>
                        <a:t>И.Забилы</a:t>
                      </a:r>
                      <a:r>
                        <a:rPr lang="ru-RU" sz="1400" b="0" dirty="0">
                          <a:effectLst/>
                        </a:rPr>
                        <a:t> «За столом», беседа «Что приготовили повара», дидактическая игра «Из чего приготовлено блюдо»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Цель</a:t>
                      </a:r>
                      <a:r>
                        <a:rPr lang="ru-RU" sz="1400" b="0" dirty="0">
                          <a:effectLst/>
                        </a:rPr>
                        <a:t>: Что помогает восстановить энергию? Что нужно сделать, чтобы быстрее подрасти?- Покушать.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Освоение</a:t>
                      </a:r>
                      <a:r>
                        <a:rPr lang="ru-RU" sz="1400" b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культурно-гигиенических</a:t>
                      </a:r>
                      <a:r>
                        <a:rPr lang="ru-RU" sz="1400" b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навыков</a:t>
                      </a:r>
                      <a:r>
                        <a:rPr lang="ru-RU" sz="1400" b="0" dirty="0">
                          <a:effectLst/>
                        </a:rPr>
                        <a:t>: пожелание «приятного аппетита», повторение правил культуры поведения за столом, показ, поощрение, художественное слово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Результат</a:t>
                      </a:r>
                      <a:r>
                        <a:rPr lang="ru-RU" sz="1400" b="0" dirty="0">
                          <a:effectLst/>
                        </a:rPr>
                        <a:t>: Что чувствуете после еды? Какое блюдо самое вкусное? Что мы скажем нашим поварам?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Предметно-развивающая</a:t>
                      </a:r>
                      <a:r>
                        <a:rPr lang="ru-RU" sz="1400" b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среда</a:t>
                      </a:r>
                      <a:r>
                        <a:rPr lang="ru-RU" sz="1400" b="0" dirty="0">
                          <a:effectLst/>
                        </a:rPr>
                        <a:t>: технологические карты сервировки, пользования столовыми принадлежностями, технологические карты процесса приготовления блюд</a:t>
                      </a:r>
                      <a:endParaRPr lang="ru-RU" sz="16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404664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Технологическая карта организации приема пищи</a:t>
            </a:r>
          </a:p>
        </p:txBody>
      </p:sp>
      <p:pic>
        <p:nvPicPr>
          <p:cNvPr id="2050" name="Picture 2" descr="C:\Users\Дом мебели\Desktop\DSC02726_c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9" t="26925" r="3539" b="3929"/>
          <a:stretch/>
        </p:blipFill>
        <p:spPr bwMode="auto">
          <a:xfrm>
            <a:off x="107504" y="5056495"/>
            <a:ext cx="3471242" cy="180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 мебели\Desktop\DSC035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5412"/>
          <a:stretch/>
        </p:blipFill>
        <p:spPr bwMode="auto">
          <a:xfrm>
            <a:off x="6084168" y="5061448"/>
            <a:ext cx="2858256" cy="180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393331"/>
              </p:ext>
            </p:extLst>
          </p:nvPr>
        </p:nvGraphicFramePr>
        <p:xfrm>
          <a:off x="683568" y="1052736"/>
          <a:ext cx="7848872" cy="39514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251424"/>
                <a:gridCol w="1783648"/>
                <a:gridCol w="4813800"/>
              </a:tblGrid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Режимный момент</a:t>
                      </a:r>
                      <a:endParaRPr lang="ru-RU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Интеграция образовательных областей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Образовательная деятельность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159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Подготовка ко сну</a:t>
                      </a:r>
                      <a:endParaRPr lang="ru-RU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</a:rPr>
                        <a:t>«Физическое развитие», «Речевое развитие», «Познавательное развитие». «Социально-коммуникативное развитие», «Художественно-эстетическое развитие»</a:t>
                      </a:r>
                      <a:endParaRPr lang="ru-RU" sz="1600" b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Создание</a:t>
                      </a:r>
                      <a:r>
                        <a:rPr lang="ru-RU" sz="1400" b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мотивации</a:t>
                      </a:r>
                      <a:r>
                        <a:rPr lang="ru-RU" sz="1400" b="0" dirty="0">
                          <a:effectLst/>
                        </a:rPr>
                        <a:t>: Дидактическая игра «Уложим Машу спать», «Мы устали», проблемные ситуации «Как можно отдохнуть», «Как отдыхают животные»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Цель</a:t>
                      </a:r>
                      <a:r>
                        <a:rPr lang="ru-RU" sz="1400" b="0" dirty="0">
                          <a:effectLst/>
                        </a:rPr>
                        <a:t>: Какие способы используют люди, чтобы отдохнуть?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Освоение культурно-гигиенических навыков: чтение </a:t>
                      </a:r>
                      <a:r>
                        <a:rPr lang="ru-RU" sz="1400" b="0" dirty="0" err="1">
                          <a:effectLst/>
                        </a:rPr>
                        <a:t>потешки</a:t>
                      </a:r>
                      <a:r>
                        <a:rPr lang="ru-RU" sz="1400" b="0" dirty="0">
                          <a:effectLst/>
                        </a:rPr>
                        <a:t> «Баю-баю», стихотворение </a:t>
                      </a:r>
                      <a:r>
                        <a:rPr lang="ru-RU" sz="1400" b="0" dirty="0" err="1">
                          <a:effectLst/>
                        </a:rPr>
                        <a:t>В.Берестов</a:t>
                      </a:r>
                      <a:r>
                        <a:rPr lang="ru-RU" sz="1400" b="0" dirty="0">
                          <a:effectLst/>
                        </a:rPr>
                        <a:t> «Спать пора»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Результат</a:t>
                      </a:r>
                      <a:r>
                        <a:rPr lang="ru-RU" sz="1400" b="0" dirty="0">
                          <a:effectLst/>
                        </a:rPr>
                        <a:t>: Как чувствуете себя после сна? Почему говорят, что сон охраняет наше здоровье?</a:t>
                      </a:r>
                      <a:endParaRPr lang="ru-RU" sz="1600" b="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Предметно-развивающая</a:t>
                      </a:r>
                      <a:r>
                        <a:rPr lang="ru-RU" sz="1400" b="0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среда</a:t>
                      </a:r>
                      <a:r>
                        <a:rPr lang="ru-RU" sz="1400" b="0" dirty="0">
                          <a:effectLst/>
                        </a:rPr>
                        <a:t>: иллюстрации из художественной литературы («Человек рассеянный», модели последовательности процесса одевания после сна, игра «Что сначала, что потом»)</a:t>
                      </a:r>
                      <a:endParaRPr lang="ru-RU" sz="16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03648" y="404664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Технологическая карта процесса подготовки ко сну</a:t>
            </a:r>
          </a:p>
        </p:txBody>
      </p:sp>
    </p:spTree>
    <p:extLst>
      <p:ext uri="{BB962C8B-B14F-4D97-AF65-F5344CB8AC3E}">
        <p14:creationId xmlns:p14="http://schemas.microsoft.com/office/powerpoint/2010/main" val="2897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Организация </a:t>
            </a:r>
            <a:r>
              <a:rPr lang="ru-RU" b="1" dirty="0" smtClean="0"/>
              <a:t>прогулок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897" y="853557"/>
            <a:ext cx="7520940" cy="888212"/>
          </a:xfrm>
        </p:spPr>
        <p:txBody>
          <a:bodyPr/>
          <a:lstStyle/>
          <a:p>
            <a:pPr algn="just"/>
            <a:r>
              <a:rPr lang="ru-RU" dirty="0" smtClean="0"/>
              <a:t>Прогулка – это </a:t>
            </a:r>
            <a:r>
              <a:rPr lang="ru-RU" b="0" dirty="0" smtClean="0"/>
              <a:t> часть </a:t>
            </a:r>
            <a:r>
              <a:rPr lang="ru-RU" b="0" dirty="0"/>
              <a:t>интегрированного образовательного процесса, </a:t>
            </a:r>
            <a:r>
              <a:rPr lang="ru-RU" b="0" dirty="0" smtClean="0"/>
              <a:t>которая поддерживает </a:t>
            </a:r>
            <a:r>
              <a:rPr lang="ru-RU" b="0" dirty="0"/>
              <a:t>интерес ребенка к теме, </a:t>
            </a:r>
            <a:r>
              <a:rPr lang="ru-RU" b="0" dirty="0" smtClean="0"/>
              <a:t>обеспечивает </a:t>
            </a:r>
            <a:r>
              <a:rPr lang="ru-RU" b="0" dirty="0"/>
              <a:t>создание единого образовательного пространства.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11200"/>
            <a:ext cx="4104456" cy="4801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Структурные элементы прогулки:</a:t>
            </a:r>
            <a:r>
              <a:rPr lang="ru-RU" dirty="0" smtClean="0"/>
              <a:t> </a:t>
            </a:r>
            <a:endParaRPr lang="ru-RU" dirty="0" smtClean="0">
              <a:effectLst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наблюдение</a:t>
            </a:r>
            <a:r>
              <a:rPr lang="ru-RU" dirty="0"/>
              <a:t>; </a:t>
            </a:r>
            <a:endParaRPr lang="ru-RU" dirty="0" smtClean="0">
              <a:effectLst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двигательная </a:t>
            </a:r>
            <a:r>
              <a:rPr lang="ru-RU" dirty="0"/>
              <a:t>активность: подвижные, спортивные игры, спортивные упражнения; </a:t>
            </a:r>
            <a:endParaRPr lang="ru-RU" dirty="0" smtClean="0">
              <a:effectLst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индивидуальная </a:t>
            </a:r>
            <a:r>
              <a:rPr lang="ru-RU" dirty="0"/>
              <a:t>работа  с детьми по различным направлениям развития; </a:t>
            </a:r>
            <a:endParaRPr lang="ru-RU" dirty="0" smtClean="0">
              <a:effectLst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труд</a:t>
            </a:r>
            <a:r>
              <a:rPr lang="ru-RU" dirty="0"/>
              <a:t>; </a:t>
            </a:r>
            <a:endParaRPr lang="ru-RU" dirty="0" smtClean="0">
              <a:effectLst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/>
              <a:t>самостоятельная </a:t>
            </a:r>
            <a:r>
              <a:rPr lang="ru-RU" dirty="0"/>
              <a:t>(игровая, продуктивная, исследовательская) деятельность детей. </a:t>
            </a:r>
            <a:endParaRPr lang="ru-RU" dirty="0" smtClean="0"/>
          </a:p>
          <a:p>
            <a:r>
              <a:rPr lang="ru-RU" dirty="0"/>
              <a:t>Каждый из обязательных компонентов прогулки длится от 7 до 15 минут.</a:t>
            </a:r>
          </a:p>
          <a:p>
            <a:endParaRPr lang="ru-RU" dirty="0" smtClean="0">
              <a:effectLst/>
            </a:endParaRPr>
          </a:p>
        </p:txBody>
      </p:sp>
      <p:pic>
        <p:nvPicPr>
          <p:cNvPr id="1030" name="Picture 6" descr="C:\Users\Дом мебели\Desktop\DSC03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07" y="1680925"/>
            <a:ext cx="3271912" cy="24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ом мебели\Desktop\DSC031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8" t="18088" r="13052"/>
          <a:stretch/>
        </p:blipFill>
        <p:spPr bwMode="auto">
          <a:xfrm>
            <a:off x="4932040" y="1680925"/>
            <a:ext cx="3717927" cy="32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Я ПЕДАГОГ_повышение квалификации\доклад\режимные моменты\ДЕТКИ 11ГР-2015ГОД\20150831_1100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4357" b="17594"/>
          <a:stretch/>
        </p:blipFill>
        <p:spPr bwMode="auto">
          <a:xfrm rot="5400000">
            <a:off x="4305714" y="2452757"/>
            <a:ext cx="3049039" cy="280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Я ПЕДАГОГ_повышение квалификации\доклад\режимные моменты\ДЕТКИ 11ГР-2015ГОД\20150921_1054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6064" y="3761166"/>
            <a:ext cx="3233392" cy="242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Я ПЕДАГОГ_повышение квалификации\доклад\режимные моменты\ДЕТКИ 11ГР-2015ГОД\20150901_1103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85696" y="4091568"/>
            <a:ext cx="2996283" cy="224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351</TotalTime>
  <Words>1585</Words>
  <Application>Microsoft Office PowerPoint</Application>
  <PresentationFormat>Экран (4:3)</PresentationFormat>
  <Paragraphs>173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Технологический процесс интеграции  образовательных областей в режимных моментах в соответствии с ФГОС ДО</vt:lpstr>
      <vt:lpstr>«развитие личности, мотивации и способностей детей» необходимо обеспечивать в различных видах детской деятельности, охватывая при этом пять взаимодополняющих образовательных областей»  (ФГОС  ДО п.2.6)</vt:lpstr>
      <vt:lpstr>Режимные моменты в системе образовательного процесса</vt:lpstr>
      <vt:lpstr>Периодичность образовательной деятельности в режиме дня</vt:lpstr>
      <vt:lpstr>Организация и содержание режимных моментов по формированию культурно-гигиенических навыков</vt:lpstr>
      <vt:lpstr>Презентация PowerPoint</vt:lpstr>
      <vt:lpstr>Презентация PowerPoint</vt:lpstr>
      <vt:lpstr>Презентация PowerPoint</vt:lpstr>
      <vt:lpstr>Организация прогулок</vt:lpstr>
      <vt:lpstr>Формы совместной деятельности с детьми на прогулке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Технологический процесс интеграции  образовательных областей в режимных моментах в соответствии с ФГОС ДО</dc:title>
  <dc:creator>1</dc:creator>
  <cp:lastModifiedBy>тфефа</cp:lastModifiedBy>
  <cp:revision>29</cp:revision>
  <dcterms:created xsi:type="dcterms:W3CDTF">2016-02-23T19:05:43Z</dcterms:created>
  <dcterms:modified xsi:type="dcterms:W3CDTF">2016-03-02T05:39:50Z</dcterms:modified>
</cp:coreProperties>
</file>