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63" r:id="rId5"/>
    <p:sldId id="294" r:id="rId6"/>
    <p:sldId id="295" r:id="rId7"/>
    <p:sldId id="266" r:id="rId8"/>
    <p:sldId id="269" r:id="rId9"/>
    <p:sldId id="270" r:id="rId10"/>
    <p:sldId id="28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9" r:id="rId20"/>
    <p:sldId id="279" r:id="rId21"/>
    <p:sldId id="280" r:id="rId22"/>
    <p:sldId id="281" r:id="rId23"/>
    <p:sldId id="282" r:id="rId24"/>
    <p:sldId id="291" r:id="rId25"/>
    <p:sldId id="283" r:id="rId26"/>
    <p:sldId id="284" r:id="rId27"/>
    <p:sldId id="286" r:id="rId28"/>
    <p:sldId id="296" r:id="rId29"/>
    <p:sldId id="297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4408" cy="18722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>
                <a:solidFill>
                  <a:schemeClr val="tx2"/>
                </a:solidFill>
                <a:latin typeface="+mn-lt"/>
              </a:rPr>
              <a:t>Информационно-творческий проект «Профессии наших родителей»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4531944" cy="240466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Выполнили: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Фомичева О.И и  Магеррамова </a:t>
            </a:r>
            <a:r>
              <a:rPr lang="ru-RU" sz="1600" b="1" dirty="0" smtClean="0">
                <a:solidFill>
                  <a:schemeClr val="tx1"/>
                </a:solidFill>
              </a:rPr>
              <a:t>О.В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Детский сад «Ласточка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+mn-lt"/>
              </a:rPr>
              <a:t>За время проекта была проведена следующая работа: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-пополнили «медицинский» уголок атрибутами: фартуки, медицинские предметы, сделанные своими руками;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 внесли </a:t>
            </a:r>
            <a:r>
              <a:rPr lang="ru-RU" sz="2200" dirty="0">
                <a:latin typeface="+mn-lt"/>
              </a:rPr>
              <a:t>дидактические и настольные </a:t>
            </a:r>
            <a:r>
              <a:rPr lang="ru-RU" sz="2200" u="sng" dirty="0">
                <a:latin typeface="+mn-lt"/>
              </a:rPr>
              <a:t>игры</a:t>
            </a:r>
            <a:r>
              <a:rPr lang="ru-RU" sz="2200" dirty="0">
                <a:latin typeface="+mn-lt"/>
              </a:rPr>
              <a:t>: </a:t>
            </a:r>
            <a:r>
              <a:rPr lang="ru-RU" sz="2200" i="1" dirty="0">
                <a:latin typeface="+mn-lt"/>
              </a:rPr>
              <a:t>«Профессии»</a:t>
            </a:r>
            <a:r>
              <a:rPr lang="ru-RU" sz="2200" dirty="0">
                <a:latin typeface="+mn-lt"/>
              </a:rPr>
              <a:t>; </a:t>
            </a:r>
            <a:r>
              <a:rPr lang="ru-RU" sz="2200" i="1" dirty="0">
                <a:latin typeface="+mn-lt"/>
              </a:rPr>
              <a:t>«У кого что?»</a:t>
            </a:r>
            <a:r>
              <a:rPr lang="ru-RU" sz="2200" dirty="0">
                <a:latin typeface="+mn-lt"/>
              </a:rPr>
              <a:t>; </a:t>
            </a:r>
            <a:r>
              <a:rPr lang="ru-RU" sz="2200" i="1" dirty="0">
                <a:latin typeface="+mn-lt"/>
              </a:rPr>
              <a:t>«Собери картинку из кубиков»</a:t>
            </a:r>
            <a:r>
              <a:rPr lang="ru-RU" sz="2200" dirty="0">
                <a:latin typeface="+mn-lt"/>
              </a:rPr>
              <a:t>; </a:t>
            </a:r>
            <a:r>
              <a:rPr lang="ru-RU" sz="2200" i="1" dirty="0">
                <a:latin typeface="+mn-lt"/>
              </a:rPr>
              <a:t>«Кто что делает»</a:t>
            </a:r>
            <a:r>
              <a:rPr lang="ru-RU" sz="2200" dirty="0">
                <a:latin typeface="+mn-lt"/>
              </a:rPr>
              <a:t>; </a:t>
            </a:r>
            <a:r>
              <a:rPr lang="ru-RU" sz="2200" i="1" dirty="0">
                <a:latin typeface="+mn-lt"/>
              </a:rPr>
              <a:t>«Чудесный мешочек</a:t>
            </a:r>
            <a:r>
              <a:rPr lang="ru-RU" sz="2200" i="1" dirty="0" smtClean="0">
                <a:latin typeface="+mn-lt"/>
              </a:rPr>
              <a:t>»</a:t>
            </a:r>
            <a:r>
              <a:rPr lang="ru-RU" sz="2200" dirty="0">
                <a:latin typeface="+mn-lt"/>
              </a:rPr>
              <a:t>;</a:t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>-пополнили библиотеку </a:t>
            </a:r>
            <a:r>
              <a:rPr lang="ru-RU" sz="2200" dirty="0">
                <a:latin typeface="+mn-lt"/>
              </a:rPr>
              <a:t>книгами Л. </a:t>
            </a:r>
            <a:r>
              <a:rPr lang="ru-RU" sz="2200" dirty="0" err="1">
                <a:latin typeface="+mn-lt"/>
              </a:rPr>
              <a:t>Разумова</a:t>
            </a:r>
            <a:r>
              <a:rPr lang="ru-RU" sz="2200" dirty="0">
                <a:latin typeface="+mn-lt"/>
              </a:rPr>
              <a:t> «Доктор»; С. Михалкова «А что у вас?», «Прививка</a:t>
            </a:r>
            <a:r>
              <a:rPr lang="ru-RU" sz="2200" dirty="0" smtClean="0">
                <a:latin typeface="+mn-lt"/>
              </a:rPr>
              <a:t>»; </a:t>
            </a:r>
            <a:r>
              <a:rPr lang="ru-RU" sz="2200" dirty="0" err="1" smtClean="0">
                <a:latin typeface="+mn-lt"/>
              </a:rPr>
              <a:t>К.Чуковский</a:t>
            </a:r>
            <a:r>
              <a:rPr lang="ru-RU" sz="2200" dirty="0">
                <a:latin typeface="+mn-lt"/>
              </a:rPr>
              <a:t> </a:t>
            </a:r>
            <a:r>
              <a:rPr lang="ru-RU" sz="2200" i="1" dirty="0">
                <a:latin typeface="+mn-lt"/>
              </a:rPr>
              <a:t>«Айболит</a:t>
            </a:r>
            <a:r>
              <a:rPr lang="ru-RU" sz="2200" i="1" dirty="0" smtClean="0">
                <a:latin typeface="+mn-lt"/>
              </a:rPr>
              <a:t>»</a:t>
            </a:r>
            <a:r>
              <a:rPr lang="ru-RU" sz="2200" dirty="0">
                <a:latin typeface="+mn-lt"/>
              </a:rPr>
              <a:t>;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-целевое </a:t>
            </a:r>
            <a:r>
              <a:rPr lang="ru-RU" sz="2200" dirty="0">
                <a:latin typeface="+mn-lt"/>
              </a:rPr>
              <a:t>посещение медицинского кабинета в детском </a:t>
            </a:r>
            <a:r>
              <a:rPr lang="ru-RU" sz="2200" dirty="0" smtClean="0">
                <a:latin typeface="+mn-lt"/>
              </a:rPr>
              <a:t>саду;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>-беседы, рассматривание </a:t>
            </a:r>
            <a:r>
              <a:rPr lang="ru-RU" sz="2200" dirty="0">
                <a:latin typeface="+mn-lt"/>
              </a:rPr>
              <a:t>картин, </a:t>
            </a:r>
            <a:r>
              <a:rPr lang="ru-RU" sz="2200" dirty="0" smtClean="0">
                <a:latin typeface="+mn-lt"/>
              </a:rPr>
              <a:t>иллюстраций;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>-чтение </a:t>
            </a:r>
            <a:r>
              <a:rPr lang="ru-RU" sz="2200" dirty="0">
                <a:latin typeface="+mn-lt"/>
              </a:rPr>
              <a:t>художественной </a:t>
            </a:r>
            <a:r>
              <a:rPr lang="ru-RU" sz="2200" dirty="0" smtClean="0">
                <a:latin typeface="+mn-lt"/>
              </a:rPr>
              <a:t>литературы;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>-сюжетно </a:t>
            </a:r>
            <a:r>
              <a:rPr lang="ru-RU" sz="2200" dirty="0">
                <a:latin typeface="+mn-lt"/>
              </a:rPr>
              <a:t>– ролевые игры: </a:t>
            </a:r>
            <a:r>
              <a:rPr lang="ru-RU" sz="2200" i="1" dirty="0">
                <a:latin typeface="+mn-lt"/>
              </a:rPr>
              <a:t>«Полечим мишке лапу»</a:t>
            </a:r>
            <a:r>
              <a:rPr lang="ru-RU" sz="2200" dirty="0">
                <a:latin typeface="+mn-lt"/>
              </a:rPr>
              <a:t>, </a:t>
            </a:r>
            <a:r>
              <a:rPr lang="ru-RU" sz="2200" i="1" dirty="0">
                <a:latin typeface="+mn-lt"/>
              </a:rPr>
              <a:t>«Катя – медсестра»</a:t>
            </a:r>
            <a:r>
              <a:rPr lang="ru-RU" sz="2200" dirty="0">
                <a:latin typeface="+mn-lt"/>
              </a:rPr>
              <a:t>, </a:t>
            </a:r>
            <a:r>
              <a:rPr lang="ru-RU" sz="2200" i="1" dirty="0">
                <a:latin typeface="+mn-lt"/>
              </a:rPr>
              <a:t>«Готовим витамины для куклы Кати</a:t>
            </a:r>
            <a:r>
              <a:rPr lang="ru-RU" sz="2200" i="1" dirty="0" smtClean="0">
                <a:latin typeface="+mn-lt"/>
              </a:rPr>
              <a:t>»</a:t>
            </a:r>
            <a:r>
              <a:rPr lang="ru-RU" sz="2200" dirty="0">
                <a:latin typeface="+mn-lt"/>
              </a:rPr>
              <a:t>;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-лепка, рисование, аппликация по данной теме;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-подборка стихов, загадок о данной профессии;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-открытое занятие «Знакомство дошкольников с профессией медсестры» </a:t>
            </a:r>
            <a:r>
              <a:rPr lang="ru-RU" sz="2700" dirty="0">
                <a:latin typeface="+mn-lt"/>
              </a:rPr>
              <a:t/>
            </a:r>
            <a:br>
              <a:rPr lang="ru-RU" sz="2700" dirty="0"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79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68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П</a:t>
            </a:r>
            <a:r>
              <a:rPr lang="ru-RU" sz="3600" dirty="0" smtClean="0">
                <a:latin typeface="+mn-lt"/>
              </a:rPr>
              <a:t>осещение </a:t>
            </a:r>
            <a:r>
              <a:rPr lang="ru-RU" sz="3600" dirty="0">
                <a:latin typeface="+mn-lt"/>
              </a:rPr>
              <a:t>медицинского кабинета в детском </a:t>
            </a:r>
            <a:r>
              <a:rPr lang="ru-RU" sz="3600" dirty="0" smtClean="0">
                <a:latin typeface="+mn-lt"/>
              </a:rPr>
              <a:t>саду.</a:t>
            </a:r>
            <a:endParaRPr lang="ru-RU" sz="3600" dirty="0">
              <a:latin typeface="+mn-lt"/>
            </a:endParaRPr>
          </a:p>
        </p:txBody>
      </p:sp>
      <p:pic>
        <p:nvPicPr>
          <p:cNvPr id="4" name="Объект 3" descr="C:\Users\user1\Desktop\медсестра\IMG_20200117_1031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669"/>
            <a:ext cx="4464496" cy="4755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066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user1\Desktop\медсестра\IMG_20200117_1033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6875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672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Беседа о витаминах</a:t>
            </a:r>
            <a:endParaRPr lang="ru-RU" sz="4800" dirty="0">
              <a:latin typeface="+mn-lt"/>
            </a:endParaRPr>
          </a:p>
        </p:txBody>
      </p:sp>
      <p:pic>
        <p:nvPicPr>
          <p:cNvPr id="4" name="Объект 3" descr="C:\Users\user1\Desktop\медсестра\IMG-20200121-WA00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03924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Лепка «Витамины для куклы Кати»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C:\Users\user1\Desktop\медсестра\IMG-20200121-WA000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792736" cy="47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1\Desktop\медсестра\IMG-20200121-WA0002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1084"/>
            <a:ext cx="3648720" cy="47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7680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Сюжетно-ролевая игра «Больница»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 descr="C:\Users\user1\Desktop\медсестра\IMG_20200117_10483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60" y="1410354"/>
            <a:ext cx="4038600" cy="299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user1\Desktop\медсестра\IMG_20200117_10492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42" y="2996952"/>
            <a:ext cx="4038600" cy="2992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315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+mn-lt"/>
              </a:rPr>
              <a:t>Дидактические </a:t>
            </a:r>
            <a:r>
              <a:rPr lang="ru-RU" sz="4000" dirty="0" smtClean="0">
                <a:latin typeface="+mn-lt"/>
              </a:rPr>
              <a:t>игры, созданные совместно с родителями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5" name="Объект 4" descr="C:\Users\user1\Desktop\медсестра\IMG-20200227-WA000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1\Desktop\медсестра\IMG-20200227-WA000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633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1\Desktop\медсестра\IMG-20200227-WA00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16823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325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446449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</a:rPr>
              <a:t>Цель. </a:t>
            </a:r>
            <a:r>
              <a:rPr lang="ru-RU" sz="2000" b="0" dirty="0">
                <a:latin typeface="+mn-lt"/>
              </a:rPr>
              <a:t>Познакомить детей с профессией младшего воспитателя, с предметами труда няни; воспитывать в детях чувство признательности и уважения к чужому труду.</a:t>
            </a:r>
            <a:br>
              <a:rPr lang="ru-RU" sz="2000" b="0" dirty="0">
                <a:latin typeface="+mn-lt"/>
              </a:rPr>
            </a:br>
            <a:r>
              <a:rPr lang="ru-RU" sz="2000" dirty="0">
                <a:latin typeface="+mn-lt"/>
              </a:rPr>
              <a:t> </a:t>
            </a:r>
            <a:r>
              <a:rPr lang="ru-RU" sz="2000" dirty="0" smtClean="0">
                <a:latin typeface="+mn-lt"/>
              </a:rPr>
              <a:t>задачи</a:t>
            </a:r>
            <a:r>
              <a:rPr lang="ru-RU" sz="2000" dirty="0">
                <a:latin typeface="+mn-lt"/>
              </a:rPr>
              <a:t>:</a:t>
            </a:r>
            <a:br>
              <a:rPr lang="ru-RU" sz="2000" dirty="0">
                <a:latin typeface="+mn-lt"/>
              </a:rPr>
            </a:br>
            <a:r>
              <a:rPr lang="ru-RU" sz="2000" b="0" dirty="0">
                <a:latin typeface="+mn-lt"/>
              </a:rPr>
              <a:t>• Познакомить детей с профессией младшего воспитателя, приучать называть по имени и отчеству;</a:t>
            </a:r>
            <a:br>
              <a:rPr lang="ru-RU" sz="2000" b="0" dirty="0">
                <a:latin typeface="+mn-lt"/>
              </a:rPr>
            </a:br>
            <a:r>
              <a:rPr lang="ru-RU" sz="2000" b="0" dirty="0">
                <a:latin typeface="+mn-lt"/>
              </a:rPr>
              <a:t>• Формировать знания обязанностей взрослых по выполнению своей работы, показать отношение младшего воспитателя к </a:t>
            </a:r>
            <a:r>
              <a:rPr lang="ru-RU" sz="2000" b="0" dirty="0" smtClean="0">
                <a:latin typeface="+mn-lt"/>
              </a:rPr>
              <a:t>труду;</a:t>
            </a:r>
            <a:r>
              <a:rPr lang="ru-RU" sz="2000" b="0" dirty="0">
                <a:latin typeface="+mn-lt"/>
              </a:rPr>
              <a:t/>
            </a:r>
            <a:br>
              <a:rPr lang="ru-RU" sz="2000" b="0" dirty="0">
                <a:latin typeface="+mn-lt"/>
              </a:rPr>
            </a:br>
            <a:r>
              <a:rPr lang="ru-RU" sz="2000" b="0" dirty="0">
                <a:latin typeface="+mn-lt"/>
              </a:rPr>
              <a:t>•Развивать связную речь: согласовывать в речи имена прилагательные с существительными, подбирать </a:t>
            </a:r>
            <a:r>
              <a:rPr lang="ru-RU" sz="2000" b="0" dirty="0" smtClean="0">
                <a:latin typeface="+mn-lt"/>
              </a:rPr>
              <a:t>глаголы</a:t>
            </a:r>
            <a:r>
              <a:rPr lang="ru-RU" sz="2000" b="0" dirty="0">
                <a:latin typeface="+mn-lt"/>
              </a:rPr>
              <a:t>.</a:t>
            </a:r>
            <a:r>
              <a:rPr lang="ru-RU" sz="1600" b="0" dirty="0">
                <a:latin typeface="+mn-lt"/>
              </a:rPr>
              <a:t/>
            </a:r>
            <a:br>
              <a:rPr lang="ru-RU" sz="1600" b="0" dirty="0">
                <a:latin typeface="+mn-lt"/>
              </a:rPr>
            </a:br>
            <a:endParaRPr lang="ru-RU" sz="1600" b="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93610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Знакомство дошкольников с профессией младшего воспитателя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165494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787208" cy="38884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+mn-lt"/>
              </a:rPr>
              <a:t>За время данного проекта была проведена следующая работа: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-внесли</a:t>
            </a:r>
            <a:r>
              <a:rPr lang="ru-RU" sz="2400" dirty="0">
                <a:latin typeface="+mn-lt"/>
              </a:rPr>
              <a:t> атрибуты: фартуки, колпаки на </a:t>
            </a:r>
            <a:r>
              <a:rPr lang="ru-RU" sz="2400" dirty="0" smtClean="0">
                <a:latin typeface="+mn-lt"/>
              </a:rPr>
              <a:t>голову, сшитые родителями;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-внесли </a:t>
            </a:r>
            <a:r>
              <a:rPr lang="ru-RU" sz="2400" dirty="0">
                <a:latin typeface="+mn-lt"/>
              </a:rPr>
              <a:t>дидактические и настольные игры: </a:t>
            </a:r>
            <a:r>
              <a:rPr lang="ru-RU" sz="2400" i="1" dirty="0">
                <a:latin typeface="+mn-lt"/>
              </a:rPr>
              <a:t>«Профессии»</a:t>
            </a:r>
            <a:r>
              <a:rPr lang="ru-RU" sz="2400" dirty="0">
                <a:latin typeface="+mn-lt"/>
              </a:rPr>
              <a:t>; </a:t>
            </a:r>
            <a:r>
              <a:rPr lang="ru-RU" sz="2400" i="1" dirty="0">
                <a:latin typeface="+mn-lt"/>
              </a:rPr>
              <a:t>«У кого что?»</a:t>
            </a:r>
            <a:r>
              <a:rPr lang="ru-RU" sz="2400" dirty="0">
                <a:latin typeface="+mn-lt"/>
              </a:rPr>
              <a:t>;  </a:t>
            </a:r>
            <a:r>
              <a:rPr lang="ru-RU" sz="2400" i="1" dirty="0">
                <a:latin typeface="+mn-lt"/>
              </a:rPr>
              <a:t>«Кто что делает</a:t>
            </a:r>
            <a:r>
              <a:rPr lang="ru-RU" sz="2400" i="1" dirty="0" smtClean="0">
                <a:latin typeface="+mn-lt"/>
              </a:rPr>
              <a:t>», </a:t>
            </a:r>
            <a:r>
              <a:rPr lang="ru-RU" sz="2400" dirty="0" smtClean="0">
                <a:latin typeface="+mn-lt"/>
              </a:rPr>
              <a:t>(сделанные своими руками);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+mn-lt"/>
              </a:rPr>
              <a:t>-экскурсия </a:t>
            </a:r>
            <a:r>
              <a:rPr lang="ru-RU" sz="2400" dirty="0">
                <a:latin typeface="+mn-lt"/>
              </a:rPr>
              <a:t>в группы детского сада, знакомство с трудом младшего </a:t>
            </a:r>
            <a:r>
              <a:rPr lang="ru-RU" sz="2400" dirty="0" smtClean="0">
                <a:latin typeface="+mn-lt"/>
              </a:rPr>
              <a:t>  воспитателя</a:t>
            </a:r>
            <a:r>
              <a:rPr lang="ru-RU" sz="2400" dirty="0">
                <a:latin typeface="+mn-lt"/>
              </a:rPr>
              <a:t>;</a:t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-беседы, рассматривание </a:t>
            </a:r>
            <a:r>
              <a:rPr lang="ru-RU" sz="2400" dirty="0">
                <a:latin typeface="+mn-lt"/>
              </a:rPr>
              <a:t>картин, </a:t>
            </a:r>
            <a:r>
              <a:rPr lang="ru-RU" sz="2400" dirty="0" smtClean="0">
                <a:latin typeface="+mn-lt"/>
              </a:rPr>
              <a:t>иллюстраций;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-чтение </a:t>
            </a:r>
            <a:r>
              <a:rPr lang="ru-RU" sz="2400" dirty="0">
                <a:latin typeface="+mn-lt"/>
              </a:rPr>
              <a:t>художественной </a:t>
            </a:r>
            <a:r>
              <a:rPr lang="ru-RU" sz="2400" dirty="0" smtClean="0">
                <a:latin typeface="+mn-lt"/>
              </a:rPr>
              <a:t>литературы;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-аппликация, рисование, лепка по данной теме;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-подборка стихов, загадок о </a:t>
            </a:r>
            <a:r>
              <a:rPr lang="ru-RU" sz="2400" dirty="0">
                <a:latin typeface="+mn-lt"/>
              </a:rPr>
              <a:t>данной профессии.</a:t>
            </a:r>
            <a:r>
              <a:rPr lang="ru-RU" dirty="0"/>
              <a:t/>
            </a:r>
            <a:br>
              <a:rPr lang="ru-RU" dirty="0"/>
            </a:b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51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b="1" dirty="0"/>
              <a:t>Проблема  нашего проекта</a:t>
            </a:r>
            <a:r>
              <a:rPr lang="ru-RU" dirty="0"/>
              <a:t> – это недостаточные знания и представления детей о различных профессиях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24916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Экскурсия в соседнюю группу</a:t>
            </a:r>
            <a:endParaRPr lang="ru-RU" sz="4000" dirty="0">
              <a:latin typeface="+mn-lt"/>
            </a:endParaRPr>
          </a:p>
        </p:txBody>
      </p:sp>
      <p:pic>
        <p:nvPicPr>
          <p:cNvPr id="5" name="Объект 4" descr="C:\Users\user1\Desktop\мл.воспит.Фото Экскурсия\IMG_20200214_11092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3456383" cy="433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1\Desktop\мл.воспит.Фото Экскурсия\IMG_20200214_11113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0537"/>
            <a:ext cx="3633247" cy="4339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926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Организованы дежурства детей</a:t>
            </a:r>
            <a:endParaRPr lang="ru-RU" sz="4000" dirty="0">
              <a:latin typeface="+mn-lt"/>
            </a:endParaRPr>
          </a:p>
        </p:txBody>
      </p:sp>
      <p:pic>
        <p:nvPicPr>
          <p:cNvPr id="5" name="Объект 4" descr="C:\Users\user1\Desktop\IMG-20200214-WA000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504704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1\Desktop\мл.воспит.Фото Экскурсия\IMG-20200214-WA000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0200"/>
            <a:ext cx="350470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2454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Помощники младшего воспитателя</a:t>
            </a:r>
            <a:endParaRPr lang="ru-RU" sz="3600" dirty="0">
              <a:latin typeface="+mn-lt"/>
            </a:endParaRPr>
          </a:p>
        </p:txBody>
      </p:sp>
      <p:pic>
        <p:nvPicPr>
          <p:cNvPr id="5" name="Объект 4" descr="C:\Users\user1\Desktop\мл.воспит.Фото Экскурсия\IMG-20200214-WA000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64872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1\Desktop\мл.воспит.Фото Экскурсия\IMG-20200214-WA000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0200"/>
            <a:ext cx="357671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1464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Аппликация с элементами рисования «Салфетка»</a:t>
            </a:r>
            <a:endParaRPr lang="ru-RU" dirty="0">
              <a:latin typeface="+mn-lt"/>
            </a:endParaRPr>
          </a:p>
        </p:txBody>
      </p:sp>
      <p:pic>
        <p:nvPicPr>
          <p:cNvPr id="5" name="Объект 4" descr="C:\Users\user1\Desktop\мл.воспит.Фото Экскурсия\IMG_20200311_10050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382" y="1628800"/>
            <a:ext cx="3272586" cy="441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1\Desktop\мл.воспит.Фото Экскурсия\IMG_20200311_10301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431628" cy="4419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792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Лепка «Бублик к чаю»</a:t>
            </a: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41763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770" y="2932113"/>
            <a:ext cx="4038600" cy="2994399"/>
          </a:xfrm>
        </p:spPr>
      </p:pic>
    </p:spTree>
    <p:extLst>
      <p:ext uri="{BB962C8B-B14F-4D97-AF65-F5344CB8AC3E}">
        <p14:creationId xmlns:p14="http://schemas.microsoft.com/office/powerpoint/2010/main" xmlns="" val="126263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Аппликация: «Красивая разделочная доска</a:t>
            </a:r>
            <a:r>
              <a:rPr lang="ru-RU" sz="4000" dirty="0" smtClean="0">
                <a:latin typeface="+mn-lt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C:\Users\user1\Desktop\мл.воспит.Фото Экскурсия\IMG-20200124-WA000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1\Desktop\мл.воспит.Фото Экскурсия\IMG-20200124-WA000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489" y="2348880"/>
            <a:ext cx="4402832" cy="3604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4897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Аппликация «Чайный сервиз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 descr="C:\Users\user1\Desktop\мл.воспит.Фото Экскурсия\IMG-20200318-WA000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2479"/>
            <a:ext cx="3099369" cy="393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1\Desktop\мл.воспит.Фото Экскурсия\IMG-20200318-WA000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25897" cy="290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251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Рисование: «Нарядный фартук для няни»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user1\Desktop\мл.воспит.Фото Экскурсия\IMG-20191119-WA00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600200"/>
            <a:ext cx="6257668" cy="47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1722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Беседа «Кем я буду, когда вырасту»</a:t>
            </a:r>
            <a:endParaRPr lang="ru-RU" dirty="0">
              <a:latin typeface="+mn-lt"/>
            </a:endParaRPr>
          </a:p>
        </p:txBody>
      </p:sp>
      <p:pic>
        <p:nvPicPr>
          <p:cNvPr id="4" name="Объект 3" descr="C:\Users\user1\Desktop\Группа№2\фото проектОСЕНЬ\IMG_20191030_1227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709" y="1268760"/>
            <a:ext cx="4056581" cy="47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5729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В результате этой беседы мы организовали выставку детско-родительских рисунков на тему « Кем я хочу </a:t>
            </a:r>
            <a:r>
              <a:rPr lang="ru-RU" sz="2400" dirty="0" smtClean="0">
                <a:latin typeface="+mn-lt"/>
              </a:rPr>
              <a:t>стать»</a:t>
            </a:r>
            <a:endParaRPr lang="ru-RU" sz="2400" dirty="0">
              <a:latin typeface="+mn-lt"/>
            </a:endParaRPr>
          </a:p>
        </p:txBody>
      </p:sp>
      <p:pic>
        <p:nvPicPr>
          <p:cNvPr id="5" name="Объект 4" descr="C:\Users\user1\Desktop\Фото проектПрофессии\IMG_20191122_12121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2468"/>
            <a:ext cx="4038600" cy="332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0080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195609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425355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/>
              <a:t>Цель проекта</a:t>
            </a:r>
            <a:r>
              <a:rPr lang="ru-RU" sz="3400" dirty="0"/>
              <a:t>: расширять и систематизировать знания детей о мире профессий на примере профессий родителей, сформировать представления о значимости их труда в жизни общества; помочь накопить детям определенный социальный опыт.</a:t>
            </a:r>
          </a:p>
          <a:p>
            <a:r>
              <a:rPr lang="ru-RU" sz="3400" b="1" dirty="0"/>
              <a:t>Задачи проекта:</a:t>
            </a:r>
            <a:endParaRPr lang="ru-RU" sz="3400" dirty="0"/>
          </a:p>
          <a:p>
            <a:r>
              <a:rPr lang="ru-RU" sz="3400" dirty="0"/>
              <a:t>1. Способствовать формированию представлений у детей о различных профессиях родителей и их особенностях</a:t>
            </a:r>
            <a:r>
              <a:rPr lang="ru-RU" sz="3400" dirty="0" smtClean="0"/>
              <a:t>.</a:t>
            </a:r>
            <a:endParaRPr lang="ru-RU" sz="3400" dirty="0"/>
          </a:p>
          <a:p>
            <a:r>
              <a:rPr lang="ru-RU" sz="3400" dirty="0"/>
              <a:t>2</a:t>
            </a:r>
            <a:r>
              <a:rPr lang="ru-RU" sz="3400" dirty="0" smtClean="0"/>
              <a:t>. </a:t>
            </a:r>
            <a:r>
              <a:rPr lang="ru-RU" sz="3400" dirty="0"/>
              <a:t>Воспитывать уважительное отношение к труду взрослых</a:t>
            </a:r>
            <a:r>
              <a:rPr lang="ru-RU" sz="3400" dirty="0" smtClean="0"/>
              <a:t>.</a:t>
            </a:r>
            <a:endParaRPr lang="ru-RU" sz="3400" dirty="0"/>
          </a:p>
          <a:p>
            <a:r>
              <a:rPr lang="ru-RU" sz="3400" dirty="0"/>
              <a:t>3</a:t>
            </a:r>
            <a:r>
              <a:rPr lang="ru-RU" sz="3400" dirty="0" smtClean="0"/>
              <a:t>. </a:t>
            </a:r>
            <a:r>
              <a:rPr lang="ru-RU" sz="3400" dirty="0"/>
              <a:t>Способствовать развитию познавательных способностей детей, расширению кругозора.</a:t>
            </a:r>
          </a:p>
          <a:p>
            <a:r>
              <a:rPr lang="ru-RU" sz="3400" dirty="0"/>
              <a:t>4</a:t>
            </a:r>
            <a:r>
              <a:rPr lang="ru-RU" sz="3400" dirty="0" smtClean="0"/>
              <a:t>. </a:t>
            </a:r>
            <a:r>
              <a:rPr lang="ru-RU" sz="3400" dirty="0"/>
              <a:t>Содействовать развитию активного словаря детей</a:t>
            </a:r>
            <a:r>
              <a:rPr lang="ru-RU" sz="3400" dirty="0" smtClean="0"/>
              <a:t>.</a:t>
            </a:r>
            <a:endParaRPr lang="ru-RU" sz="3400" dirty="0"/>
          </a:p>
          <a:p>
            <a:r>
              <a:rPr lang="ru-RU" sz="3400" dirty="0"/>
              <a:t>5</a:t>
            </a:r>
            <a:r>
              <a:rPr lang="ru-RU" sz="3400" dirty="0" smtClean="0"/>
              <a:t>. </a:t>
            </a:r>
            <a:r>
              <a:rPr lang="ru-RU" sz="3400" dirty="0"/>
              <a:t>Побуждать родителей активно участвовать в совместной деятельности с детьми.</a:t>
            </a:r>
          </a:p>
          <a:p>
            <a:pPr marL="72000" indent="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440160"/>
          </a:xfrm>
        </p:spPr>
        <p:txBody>
          <a:bodyPr/>
          <a:lstStyle/>
          <a:p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Цели и задачи.</a:t>
            </a:r>
            <a:endParaRPr lang="ru-RU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Спасибо за внимание!</a:t>
            </a:r>
            <a:endParaRPr lang="ru-RU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2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a typeface="Calibri" panose="020F0502020204030204" pitchFamily="34" charset="0"/>
              </a:rPr>
              <a:t>В </a:t>
            </a:r>
            <a:r>
              <a:rPr lang="ru-RU" sz="3200" dirty="0">
                <a:ea typeface="Calibri" panose="020F0502020204030204" pitchFamily="34" charset="0"/>
              </a:rPr>
              <a:t>формировании профориентации воспитанников важную роль играет чтение художественной литературы. </a:t>
            </a:r>
            <a:endParaRPr lang="ru-RU" sz="3200" dirty="0" smtClean="0">
              <a:ea typeface="Calibri" panose="020F0502020204030204" pitchFamily="34" charset="0"/>
            </a:endParaRPr>
          </a:p>
          <a:p>
            <a:r>
              <a:rPr lang="ru-RU" sz="3200" dirty="0"/>
              <a:t>В начале нашего проекта мы прочитали </a:t>
            </a:r>
            <a:r>
              <a:rPr lang="ru-RU" sz="3200" dirty="0" smtClean="0"/>
              <a:t>следующие художественные </a:t>
            </a:r>
            <a:r>
              <a:rPr lang="ru-RU" sz="3200" dirty="0"/>
              <a:t>произведения: «Дядя Степа </a:t>
            </a:r>
            <a:r>
              <a:rPr lang="ru-RU" sz="3200" dirty="0" smtClean="0"/>
              <a:t>Милиционер», </a:t>
            </a:r>
            <a:r>
              <a:rPr lang="ru-RU" sz="3200" dirty="0"/>
              <a:t>«Кем быть» Маяковского, «Доктор Айболит» Чуковского, «А что у вас?» Михалкова и многое другое.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59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 Начинать знакомство с профессией лучше именно с семьи.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	В </a:t>
            </a:r>
            <a:r>
              <a:rPr lang="ru-RU" sz="2400" dirty="0" smtClean="0">
                <a:latin typeface="+mn-lt"/>
              </a:rPr>
              <a:t>результате нашего проекта </a:t>
            </a:r>
            <a:r>
              <a:rPr lang="ru-RU" sz="2400" dirty="0">
                <a:latin typeface="+mn-lt"/>
              </a:rPr>
              <a:t>мы провели беседу с детьми, кем работают их родители. Дети с  большим удовольствием рассказывали о профессии мамы, папы, о пользе и важности их труда. Некоторые дети с большой радостью представили фотографии своих родителей на рабочем месте. В </a:t>
            </a:r>
            <a:r>
              <a:rPr lang="ru-RU" sz="2400" dirty="0" smtClean="0">
                <a:latin typeface="+mn-lt"/>
              </a:rPr>
              <a:t>итоге </a:t>
            </a:r>
            <a:r>
              <a:rPr lang="ru-RU" sz="2400" dirty="0">
                <a:latin typeface="+mn-lt"/>
              </a:rPr>
              <a:t>мы оформили коллаж по профессиям их родителей « Все профессии нужны, все профессии важны».</a:t>
            </a:r>
          </a:p>
        </p:txBody>
      </p:sp>
    </p:spTree>
    <p:extLst>
      <p:ext uri="{BB962C8B-B14F-4D97-AF65-F5344CB8AC3E}">
        <p14:creationId xmlns:p14="http://schemas.microsoft.com/office/powerpoint/2010/main" xmlns="" val="361407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Коллаж «Все профессии нужны, все профессии важны»</a:t>
            </a:r>
            <a:endParaRPr lang="ru-RU" sz="36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165" y="1600200"/>
            <a:ext cx="6099669" cy="4525963"/>
          </a:xfrm>
        </p:spPr>
      </p:pic>
    </p:spTree>
    <p:extLst>
      <p:ext uri="{BB962C8B-B14F-4D97-AF65-F5344CB8AC3E}">
        <p14:creationId xmlns:p14="http://schemas.microsoft.com/office/powerpoint/2010/main" xmlns="" val="174139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+mn-lt"/>
              </a:rPr>
              <a:t>Также мы использовали свободную деятельность детей: раскрашивание одежды по профессиям.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C:\Users\user1\Desktop\Фото проектПрофессии\IMG_20191122_11080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49" y="1417638"/>
            <a:ext cx="3922501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1\Desktop\Фото проектПрофессии\IMG_20191122_11552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750" y="2060848"/>
            <a:ext cx="4249050" cy="3366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0052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59216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+mn-lt"/>
              </a:rPr>
              <a:t>Мы познакомили детей с разными профессиями, выяснили, что каждая профессия нужна и важна. В результате мы решили остановиться на тех профессиях, с которыми дети часто сталкиваются, пребывая в детском саду. Так же эти профессии встречаются среди профессий родителей наших воспитанников (профессия медсестры и мл. воспитателя).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Для выполнения данного проекта нами были созданы еще два мини – проекта: «Знакомство дошкольников с профессией медсестры», «Знакомство с профессией младшего воспитателя».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29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0848"/>
            <a:ext cx="7772400" cy="3708127"/>
          </a:xfrm>
        </p:spPr>
        <p:txBody>
          <a:bodyPr>
            <a:normAutofit fontScale="90000"/>
          </a:bodyPr>
          <a:lstStyle/>
          <a:p>
            <a:r>
              <a:rPr lang="ru-RU" sz="2200" u="sng" dirty="0">
                <a:latin typeface="+mn-lt"/>
              </a:rPr>
              <a:t>Цель</a:t>
            </a:r>
            <a:r>
              <a:rPr lang="ru-RU" sz="2200" dirty="0">
                <a:latin typeface="+mn-lt"/>
              </a:rPr>
              <a:t>:</a:t>
            </a:r>
            <a:r>
              <a:rPr lang="ru-RU" sz="2200" b="0" dirty="0">
                <a:latin typeface="+mn-lt"/>
              </a:rPr>
              <a:t/>
            </a:r>
            <a:br>
              <a:rPr lang="ru-RU" sz="2200" b="0" dirty="0">
                <a:latin typeface="+mn-lt"/>
              </a:rPr>
            </a:br>
            <a:r>
              <a:rPr lang="ru-RU" sz="2200" b="0" dirty="0">
                <a:latin typeface="+mn-lt"/>
              </a:rPr>
              <a:t>Дать представление детям о профессии медсестры.</a:t>
            </a:r>
            <a:br>
              <a:rPr lang="ru-RU" sz="2200" b="0" dirty="0">
                <a:latin typeface="+mn-lt"/>
              </a:rPr>
            </a:br>
            <a:r>
              <a:rPr lang="ru-RU" sz="2200" u="sng" dirty="0">
                <a:latin typeface="+mn-lt"/>
              </a:rPr>
              <a:t>Задачи</a:t>
            </a:r>
            <a:r>
              <a:rPr lang="ru-RU" sz="2200" dirty="0">
                <a:latin typeface="+mn-lt"/>
              </a:rPr>
              <a:t>:</a:t>
            </a:r>
            <a:r>
              <a:rPr lang="ru-RU" sz="2200" b="0" dirty="0">
                <a:latin typeface="+mn-lt"/>
              </a:rPr>
              <a:t/>
            </a:r>
            <a:br>
              <a:rPr lang="ru-RU" sz="2200" b="0" dirty="0">
                <a:latin typeface="+mn-lt"/>
              </a:rPr>
            </a:br>
            <a:r>
              <a:rPr lang="ru-RU" sz="2200" b="0" dirty="0">
                <a:latin typeface="+mn-lt"/>
              </a:rPr>
              <a:t>1. Познакомить с профессией медсестры, её трудовыми действиями, с предметами – помощниками.</a:t>
            </a:r>
            <a:br>
              <a:rPr lang="ru-RU" sz="2200" b="0" dirty="0">
                <a:latin typeface="+mn-lt"/>
              </a:rPr>
            </a:br>
            <a:r>
              <a:rPr lang="ru-RU" sz="2200" b="0" dirty="0">
                <a:latin typeface="+mn-lt"/>
              </a:rPr>
              <a:t>2. Закрепить знания о медицинских инструментах.</a:t>
            </a:r>
            <a:br>
              <a:rPr lang="ru-RU" sz="2200" b="0" dirty="0">
                <a:latin typeface="+mn-lt"/>
              </a:rPr>
            </a:br>
            <a:r>
              <a:rPr lang="ru-RU" sz="2200" b="0" dirty="0">
                <a:latin typeface="+mn-lt"/>
              </a:rPr>
              <a:t>3. Развивать любознательность и интерес к данной профессии.</a:t>
            </a:r>
            <a:br>
              <a:rPr lang="ru-RU" sz="2200" b="0" dirty="0">
                <a:latin typeface="+mn-lt"/>
              </a:rPr>
            </a:br>
            <a:r>
              <a:rPr lang="ru-RU" sz="2200" b="0" dirty="0">
                <a:latin typeface="+mn-lt"/>
              </a:rPr>
              <a:t>4. Воспитывать уважение к </a:t>
            </a:r>
            <a:r>
              <a:rPr lang="ru-RU" sz="2200" b="0" dirty="0" smtClean="0">
                <a:latin typeface="+mn-lt"/>
              </a:rPr>
              <a:t>труду взрослых.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7200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«Знакомство дошкольников с профессией медсестры»</a:t>
            </a:r>
          </a:p>
        </p:txBody>
      </p:sp>
    </p:spTree>
    <p:extLst>
      <p:ext uri="{BB962C8B-B14F-4D97-AF65-F5344CB8AC3E}">
        <p14:creationId xmlns:p14="http://schemas.microsoft.com/office/powerpoint/2010/main" xmlns="" val="795589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297</Words>
  <Application>Microsoft Office PowerPoint</Application>
  <PresentationFormat>Экран (4:3)</PresentationFormat>
  <Paragraphs>41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Информационно-творческий проект «Профессии наших родителей»</vt:lpstr>
      <vt:lpstr>Проблема  нашего проекта – это недостаточные знания и представления детей о различных профессиях родителей.</vt:lpstr>
      <vt:lpstr>Цели и задачи.</vt:lpstr>
      <vt:lpstr>Слайд 4</vt:lpstr>
      <vt:lpstr> Начинать знакомство с профессией лучше именно с семьи.   В результате нашего проекта мы провели беседу с детьми, кем работают их родители. Дети с  большим удовольствием рассказывали о профессии мамы, папы, о пользе и важности их труда. Некоторые дети с большой радостью представили фотографии своих родителей на рабочем месте. В итоге мы оформили коллаж по профессиям их родителей « Все профессии нужны, все профессии важны».</vt:lpstr>
      <vt:lpstr>Коллаж «Все профессии нужны, все профессии важны»</vt:lpstr>
      <vt:lpstr>Также мы использовали свободную деятельность детей: раскрашивание одежды по профессиям. </vt:lpstr>
      <vt:lpstr>Мы познакомили детей с разными профессиями, выяснили, что каждая профессия нужна и важна. В результате мы решили остановиться на тех профессиях, с которыми дети часто сталкиваются, пребывая в детском саду. Так же эти профессии встречаются среди профессий родителей наших воспитанников (профессия медсестры и мл. воспитателя). Для выполнения данного проекта нами были созданы еще два мини – проекта: «Знакомство дошкольников с профессией медсестры», «Знакомство с профессией младшего воспитателя».</vt:lpstr>
      <vt:lpstr>Цель: Дать представление детям о профессии медсестры. Задачи: 1. Познакомить с профессией медсестры, её трудовыми действиями, с предметами – помощниками. 2. Закрепить знания о медицинских инструментах. 3. Развивать любознательность и интерес к данной профессии. 4. Воспитывать уважение к труду взрослых. </vt:lpstr>
      <vt:lpstr>За время проекта была проведена следующая работа: -пополнили «медицинский» уголок атрибутами: фартуки, медицинские предметы, сделанные своими руками; - внесли дидактические и настольные игры: «Профессии»; «У кого что?»; «Собери картинку из кубиков»; «Кто что делает»; «Чудесный мешочек»; -пополнили библиотеку книгами Л. Разумова «Доктор»; С. Михалкова «А что у вас?», «Прививка»; К.Чуковский «Айболит»; -целевое посещение медицинского кабинета в детском саду; -беседы, рассматривание картин, иллюстраций; -чтение художественной литературы; -сюжетно – ролевые игры: «Полечим мишке лапу», «Катя – медсестра», «Готовим витамины для куклы Кати»; -лепка, рисование, аппликация по данной теме; -подборка стихов, загадок о данной профессии; -открытое занятие «Знакомство дошкольников с профессией медсестры»    </vt:lpstr>
      <vt:lpstr>Посещение медицинского кабинета в детском саду.</vt:lpstr>
      <vt:lpstr>Слайд 12</vt:lpstr>
      <vt:lpstr>Беседа о витаминах</vt:lpstr>
      <vt:lpstr>Лепка «Витамины для куклы Кати» </vt:lpstr>
      <vt:lpstr>Сюжетно-ролевая игра «Больница» </vt:lpstr>
      <vt:lpstr>Дидактические игры, созданные совместно с родителями </vt:lpstr>
      <vt:lpstr>Слайд 17</vt:lpstr>
      <vt:lpstr>Цель. Познакомить детей с профессией младшего воспитателя, с предметами труда няни; воспитывать в детях чувство признательности и уважения к чужому труду.  задачи: • Познакомить детей с профессией младшего воспитателя, приучать называть по имени и отчеству; • Формировать знания обязанностей взрослых по выполнению своей работы, показать отношение младшего воспитателя к труду; •Развивать связную речь: согласовывать в речи имена прилагательные с существительными, подбирать глаголы. </vt:lpstr>
      <vt:lpstr>За время данного проекта была проведена следующая работа: -внесли атрибуты: фартуки, колпаки на голову, сшитые родителями; -внесли дидактические и настольные игры: «Профессии»; «У кого что?»;  «Кто что делает», (сделанные своими руками); -экскурсия в группы детского сада, знакомство с трудом младшего   воспитателя; -беседы, рассматривание картин, иллюстраций; -чтение художественной литературы; -аппликация, рисование, лепка по данной теме; -подборка стихов, загадок о данной профессии. </vt:lpstr>
      <vt:lpstr>Экскурсия в соседнюю группу</vt:lpstr>
      <vt:lpstr>Организованы дежурства детей</vt:lpstr>
      <vt:lpstr>Помощники младшего воспитателя</vt:lpstr>
      <vt:lpstr>Аппликация с элементами рисования «Салфетка»</vt:lpstr>
      <vt:lpstr>Лепка «Бублик к чаю»</vt:lpstr>
      <vt:lpstr>Аппликация: «Красивая разделочная доска» </vt:lpstr>
      <vt:lpstr>Аппликация «Чайный сервиз»</vt:lpstr>
      <vt:lpstr>Рисование: «Нарядный фартук для няни»     </vt:lpstr>
      <vt:lpstr>Беседа «Кем я буду, когда вырасту»</vt:lpstr>
      <vt:lpstr>В результате этой беседы мы организовали выставку детско-родительских рисунков на тему « Кем я хочу стать»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xxx</cp:lastModifiedBy>
  <cp:revision>28</cp:revision>
  <dcterms:created xsi:type="dcterms:W3CDTF">2014-08-10T07:57:19Z</dcterms:created>
  <dcterms:modified xsi:type="dcterms:W3CDTF">2020-10-11T16:21:56Z</dcterms:modified>
</cp:coreProperties>
</file>