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81" r:id="rId21"/>
    <p:sldId id="282" r:id="rId22"/>
    <p:sldId id="283" r:id="rId23"/>
    <p:sldId id="284" r:id="rId24"/>
    <p:sldId id="287" r:id="rId25"/>
    <p:sldId id="288" r:id="rId26"/>
    <p:sldId id="285" r:id="rId27"/>
    <p:sldId id="266" r:id="rId28"/>
    <p:sldId id="267" r:id="rId29"/>
    <p:sldId id="268" r:id="rId30"/>
    <p:sldId id="270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>
        <p:scale>
          <a:sx n="75" d="100"/>
          <a:sy n="75" d="100"/>
        </p:scale>
        <p:origin x="-990" y="-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76A8A7-66CF-45F1-A049-3920A93CEDE6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76A8A7-66CF-45F1-A049-3920A93CEDE6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76A8A7-66CF-45F1-A049-3920A93CEDE6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76A8A7-66CF-45F1-A049-3920A93CEDE6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76A8A7-66CF-45F1-A049-3920A93CEDE6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76A8A7-66CF-45F1-A049-3920A93CEDE6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76A8A7-66CF-45F1-A049-3920A93CEDE6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76A8A7-66CF-45F1-A049-3920A93CEDE6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76A8A7-66CF-45F1-A049-3920A93CEDE6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76A8A7-66CF-45F1-A049-3920A93CEDE6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76A8A7-66CF-45F1-A049-3920A93CEDE6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976A8A7-66CF-45F1-A049-3920A93CEDE6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628800"/>
            <a:ext cx="7488832" cy="2232248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«Развитие мелкой моторики рук детей младшего дошкольного возраста с использованием инновационных пальчиковых игр»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581128"/>
            <a:ext cx="4252650" cy="1357892"/>
          </a:xfrm>
        </p:spPr>
        <p:txBody>
          <a:bodyPr>
            <a:normAutofit fontScale="62500" lnSpcReduction="20000"/>
          </a:bodyPr>
          <a:lstStyle/>
          <a:p>
            <a:pPr algn="r"/>
            <a:endPara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Подготовили воспитатели:</a:t>
            </a:r>
          </a:p>
          <a:p>
            <a:pPr algn="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Чернышова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Марина Викторовна</a:t>
            </a:r>
          </a:p>
          <a:p>
            <a:pPr algn="r"/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Дальман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Анна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Александровна</a:t>
            </a:r>
          </a:p>
          <a:p>
            <a:pPr algn="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«Детский сад «Аленка»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504" y="360000"/>
            <a:ext cx="8136000" cy="917596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Основные принципы работы педагога при реализации проекта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8000" y="1440000"/>
            <a:ext cx="7560000" cy="5229360"/>
          </a:xfrm>
        </p:spPr>
        <p:txBody>
          <a:bodyPr>
            <a:noAutofit/>
          </a:bodyPr>
          <a:lstStyle/>
          <a:p>
            <a:pPr lvl="0" fontAlgn="auto">
              <a:spcBef>
                <a:spcPts val="0"/>
              </a:spcBef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 доступности </a:t>
            </a: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обучение и воспитание ребенка осуществляется в доступной, привлекательной и соответствующей его возрасту форме: игры, чтение литературы, рассматривание иллюстраций, продуктивной деятельности.</a:t>
            </a:r>
          </a:p>
          <a:p>
            <a:pPr lvl="0" fontAlgn="auto">
              <a:spcBef>
                <a:spcPts val="0"/>
              </a:spcBef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 гуманности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предполагает индивидуально- ориентированный подход и всестороннее развитие личности ребенка.</a:t>
            </a:r>
          </a:p>
          <a:p>
            <a:pPr lvl="0" fontAlgn="auto">
              <a:spcBef>
                <a:spcPts val="0"/>
              </a:spcBef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 деятельности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развитие мелкой моторики осуществляется через различные виды детской деятельности.</a:t>
            </a:r>
          </a:p>
          <a:p>
            <a:pPr lvl="0" fontAlgn="auto">
              <a:spcBef>
                <a:spcPts val="0"/>
              </a:spcBef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 интеграции </a:t>
            </a: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необходимость взаимодействия всех субъектов педагогического процесса в данном направлении.</a:t>
            </a:r>
          </a:p>
          <a:p>
            <a:pPr lvl="0" fontAlgn="auto">
              <a:spcBef>
                <a:spcPts val="0"/>
              </a:spcBef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 системности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решение задач в системе всего учебно-воспитательного процесса и всех видах деятельности в рамках ДО и семьи.</a:t>
            </a:r>
          </a:p>
          <a:p>
            <a:pPr>
              <a:spcBef>
                <a:spcPts val="0"/>
              </a:spcBef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 преемственности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организация и поддержание связей между возрастными категориями, учет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разноуровневого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развития.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560000" cy="94474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Самомассаж (упражнение с массажными шариками, шишками и карандашами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дс 2019\P_20181004_0812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7560000" cy="499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16632"/>
            <a:ext cx="3908648" cy="61198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Игры с прищепками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638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0032" y="875367"/>
            <a:ext cx="3600000" cy="2592000"/>
          </a:xfrm>
        </p:spPr>
      </p:pic>
      <p:pic>
        <p:nvPicPr>
          <p:cNvPr id="10" name="Рисунок 9" descr="IMG_0649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456" y="909008"/>
            <a:ext cx="3600000" cy="2592000"/>
          </a:xfrm>
          <a:prstGeom prst="rect">
            <a:avLst/>
          </a:prstGeom>
        </p:spPr>
      </p:pic>
      <p:pic>
        <p:nvPicPr>
          <p:cNvPr id="1026" name="Picture 2" descr="F:\дс 2019\P_20190128_16312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32" y="3717320"/>
            <a:ext cx="3600000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дс 2019\P_20190128_163741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456" y="3717320"/>
            <a:ext cx="3600000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80000"/>
            <a:ext cx="3600000" cy="5400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Мозаика, </a:t>
            </a:r>
            <a:r>
              <a:rPr lang="ru-RU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15100734568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395" y="908720"/>
            <a:ext cx="4492757" cy="2671192"/>
          </a:xfrm>
        </p:spPr>
      </p:pic>
      <p:pic>
        <p:nvPicPr>
          <p:cNvPr id="12" name="Рисунок 11" descr="15100734572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3687936"/>
            <a:ext cx="4320480" cy="2918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2000" y="180000"/>
            <a:ext cx="3600000" cy="5400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Игры - вкладыши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63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0000" y="900000"/>
            <a:ext cx="4500000" cy="2700000"/>
          </a:xfrm>
        </p:spPr>
      </p:pic>
      <p:pic>
        <p:nvPicPr>
          <p:cNvPr id="9" name="Рисунок 8" descr="15070336835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789040"/>
            <a:ext cx="4516760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4080" y="188640"/>
            <a:ext cx="6948360" cy="65671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Нетрадиционная техника рисования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Содержимое 15" descr="15100733810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1259629" y="908720"/>
            <a:ext cx="3528393" cy="5184576"/>
          </a:xfrm>
        </p:spPr>
      </p:pic>
      <p:pic>
        <p:nvPicPr>
          <p:cNvPr id="18" name="Рисунок 17" descr="15100733812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047" y="908720"/>
            <a:ext cx="3587891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0000"/>
            <a:ext cx="5544616" cy="64807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Аппликация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дс 2019\P_20190121_0956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60636"/>
            <a:ext cx="7560840" cy="484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0000"/>
            <a:ext cx="7498080" cy="58261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Лепка из пластилина и теста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15100733736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3505820"/>
            <a:ext cx="4330824" cy="2803500"/>
          </a:xfrm>
          <a:prstGeom prst="rect">
            <a:avLst/>
          </a:prstGeom>
        </p:spPr>
      </p:pic>
      <p:pic>
        <p:nvPicPr>
          <p:cNvPr id="4098" name="Picture 2" descr="F:\дс 2019\P_20181003_1054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51446"/>
            <a:ext cx="4104456" cy="249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000" y="180000"/>
            <a:ext cx="7498080" cy="70609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Игры с конструктором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5320627043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284984"/>
            <a:ext cx="4032448" cy="2992416"/>
          </a:xfrm>
          <a:prstGeom prst="rect">
            <a:avLst/>
          </a:prstGeom>
        </p:spPr>
      </p:pic>
      <p:pic>
        <p:nvPicPr>
          <p:cNvPr id="10" name="Содержимое 9" descr="153206270460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4008" y="908720"/>
            <a:ext cx="4286850" cy="31350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180000"/>
            <a:ext cx="4700736" cy="58470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ескотерапия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дс 2019\P_20190125_0938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3672408" cy="263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дс 2019\P_20190125_095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8720"/>
            <a:ext cx="3744416" cy="263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дс 2019\P_20190125_0927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824" y="3717032"/>
            <a:ext cx="3668216" cy="285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41905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188000" y="972000"/>
            <a:ext cx="7560000" cy="5625352"/>
          </a:xfrm>
        </p:spPr>
        <p:txBody>
          <a:bodyPr>
            <a:noAutofit/>
          </a:bodyPr>
          <a:lstStyle/>
          <a:p>
            <a:pPr marL="0" indent="432000" algn="just">
              <a:spcBef>
                <a:spcPts val="0"/>
              </a:spcBef>
              <a:buNone/>
            </a:pPr>
            <a:r>
              <a:rPr lang="ru-RU" sz="19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9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моторики начинается с первых месяцев жизни ребенка. Известный педагог В.А. Сухомлинский писал: «Истоки способностей и дарований </a:t>
            </a:r>
            <a:r>
              <a:rPr lang="ru-RU" sz="19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детей – на </a:t>
            </a:r>
            <a:r>
              <a:rPr lang="ru-RU" sz="19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кончиках их пальцев». Наукой доказана прямая связь моторного и речевого центров в головном мозге человека, а также влияние мелкой моторики на общее развитие ребенка. Уровень развития мелкой моторики-один из показателей готовности детей к обучению. Актуальность данной темы обусловлена общей неготовностью большинства современных детей к письму или проблемами с речевым развитием, что является следствием слабого развития мелкой моторики рук детей в младшем дошкольном </a:t>
            </a:r>
            <a:r>
              <a:rPr lang="ru-RU" sz="19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возрасте. Дети </a:t>
            </a:r>
            <a:r>
              <a:rPr lang="ru-RU" sz="19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 плохо развитой ручной моторикой неловко держат ложку, карандаш, с трудностью </a:t>
            </a:r>
            <a:r>
              <a:rPr lang="ru-RU" sz="19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застегивают пуговицы</a:t>
            </a:r>
            <a:r>
              <a:rPr lang="ru-RU" sz="19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шнуруют </a:t>
            </a:r>
            <a:r>
              <a:rPr lang="ru-RU" sz="19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ботинки. Им бывает трудно собрать рассыпавшиеся  детали конструктора, работать с </a:t>
            </a:r>
            <a:r>
              <a:rPr lang="ru-RU" sz="19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пазлами</a:t>
            </a:r>
            <a:r>
              <a:rPr lang="ru-RU" sz="19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мозаикой, счетными палочками.  </a:t>
            </a:r>
          </a:p>
          <a:p>
            <a:pPr marL="0" indent="432000" algn="just">
              <a:spcBef>
                <a:spcPts val="0"/>
              </a:spcBef>
              <a:buNone/>
            </a:pPr>
            <a:r>
              <a:rPr lang="ru-RU" sz="19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sz="19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образом, систематическая  работа по развитию мелкой моторики рук должна стать неотъемлемой частью педагогической работы воспитателя  и родителей, что будет способствовать формированию интеллектуальных способностей, речевой деятельности, сохранению психофизиологического развития ребенка. </a:t>
            </a:r>
            <a:endParaRPr lang="ru-RU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616" y="180000"/>
            <a:ext cx="4268688" cy="65671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Игры - шнуровки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9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3565" y="869874"/>
            <a:ext cx="3652892" cy="2758257"/>
          </a:xfrm>
        </p:spPr>
      </p:pic>
      <p:pic>
        <p:nvPicPr>
          <p:cNvPr id="6146" name="Picture 2" descr="F:\дс 2019\P_20190122_1624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61863"/>
            <a:ext cx="3672408" cy="276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дс 2019\P_20190122_1625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969" y="3744664"/>
            <a:ext cx="4928142" cy="278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5640" y="180000"/>
            <a:ext cx="3548608" cy="61198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Игры с резинками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6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3501008"/>
            <a:ext cx="4224220" cy="2985386"/>
          </a:xfrm>
        </p:spPr>
      </p:pic>
      <p:pic>
        <p:nvPicPr>
          <p:cNvPr id="5" name="Рисунок 4" descr="IMG_08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836712"/>
            <a:ext cx="4286248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5560" y="180000"/>
            <a:ext cx="4700736" cy="72872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Игры с бумагой 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08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0628" y="1222984"/>
            <a:ext cx="7200800" cy="514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0000"/>
            <a:ext cx="7416824" cy="72008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Игры с бусинами и со счетными палочками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F:\дс 2019\P_20190125_0937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709" y="900088"/>
            <a:ext cx="3657771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дс 2019\P_20190125_0925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908720"/>
            <a:ext cx="3936040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дс 2019\P_20190125_0926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05064"/>
            <a:ext cx="465309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80000"/>
            <a:ext cx="3816424" cy="68399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Банчемс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:\дс 2019\P_20190122_155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93126"/>
            <a:ext cx="3816424" cy="329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дс 2019\P_20190122_1558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3672408" cy="364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25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80000"/>
            <a:ext cx="3332584" cy="432048"/>
          </a:xfrm>
        </p:spPr>
        <p:txBody>
          <a:bodyPr>
            <a:normAutofit fontScale="90000"/>
          </a:bodyPr>
          <a:lstStyle/>
          <a:p>
            <a:r>
              <a:rPr lang="ru-RU" sz="31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Терапия</a:t>
            </a:r>
            <a:r>
              <a:rPr lang="ru-RU" dirty="0" smtClean="0"/>
              <a:t> </a:t>
            </a:r>
            <a:r>
              <a:rPr lang="ru-RU" sz="31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 льдом </a:t>
            </a:r>
          </a:p>
        </p:txBody>
      </p:sp>
      <p:pic>
        <p:nvPicPr>
          <p:cNvPr id="8194" name="Picture 2" descr="F:\дс 2019\P_20190125_1108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40968"/>
            <a:ext cx="3960440" cy="343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дс 2019\P_20190125_1108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64704"/>
            <a:ext cx="381642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48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0000"/>
            <a:ext cx="7498080" cy="56207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9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0856" y="980728"/>
            <a:ext cx="7405600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0000" y="180000"/>
            <a:ext cx="5400600" cy="6480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Результативность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8000" y="1080000"/>
            <a:ext cx="7560000" cy="5400000"/>
          </a:xfrm>
        </p:spPr>
        <p:txBody>
          <a:bodyPr>
            <a:normAutofit fontScale="62500" lnSpcReduction="20000"/>
          </a:bodyPr>
          <a:lstStyle/>
          <a:p>
            <a:pPr marL="0" indent="355600" fontAlgn="auto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Используя данную систему методических приемов развития мелкой моторики рук детей  дошкольного возраста, удалось добиться определенных результатов. </a:t>
            </a:r>
          </a:p>
          <a:p>
            <a:pPr marL="0" indent="355600" fontAlgn="auto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Кисти и пальцы детей приобрели хорошую подвижность, гибкость, исчезла скованность движений. В изобразительной деятельности дети демонстрируют хороший нажим, уверенные линии. У большинства детей повысился уровень освоения навыков самообслуживания.</a:t>
            </a:r>
          </a:p>
          <a:p>
            <a:pPr marL="0" lvl="0" indent="35560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Дети ознакомлены с нетрадиционными методами изобразительной деятельности.</a:t>
            </a:r>
          </a:p>
          <a:p>
            <a:pPr marL="0" indent="35560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Результаты, полученные в ходе проекта, помогли решить и ряд других задач: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Улучшились межличностные отношения детей в группе.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Укрепилось сотрудничество педагогов и родителей.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Разучены с детьми пальчиковые игры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Занятия способствовали развитию познавательных способностей и психических процессов таких как  мышление,  память, внимание.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0000" y="180000"/>
            <a:ext cx="5400000" cy="648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8000" y="1080000"/>
            <a:ext cx="7560000" cy="5400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Использованная система дала положительный результат в работе по развитию мелкой моторики детей младшего дошкольного возраста.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0000" y="180000"/>
            <a:ext cx="5400000" cy="648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8000" y="1080000"/>
            <a:ext cx="7560000" cy="5400000"/>
          </a:xfrm>
        </p:spPr>
        <p:txBody>
          <a:bodyPr>
            <a:normAutofit fontScale="85000" lnSpcReduction="20000"/>
          </a:bodyPr>
          <a:lstStyle/>
          <a:p>
            <a:pPr marL="4763" indent="350838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В результате проделанной работы можно сделать заключение, что целенаправленная, систематическая и планомерная работа по развитию мелкой моторики рук у младших дошкольников при тесном взаимодействии с их родителями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положительно влияет на речевые зоны коры головного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мозга, способствует формированию интеллектуальных способностей, а самое главное – способствует сохранению физического и психического здоровья ребенка. </a:t>
            </a:r>
          </a:p>
          <a:p>
            <a:pPr marL="4763" indent="350838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В дальнейшем мы будем продолжать искать новые, вызывающие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интерес у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детей, методические приемы, способствующие развитию мелкой моторики рук, общей моторики, самостоятельности. 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560000" cy="5976664"/>
          </a:xfrm>
        </p:spPr>
        <p:txBody>
          <a:bodyPr>
            <a:normAutofit fontScale="90000"/>
          </a:bodyPr>
          <a:lstStyle/>
          <a:p>
            <a:r>
              <a:rPr lang="ru-RU" sz="33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300" b="1" i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Наименование проекта: </a:t>
            </a:r>
            <a:r>
              <a:rPr lang="ru-RU" sz="3300" b="1" i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«Развитие мелкой моторики рук детей младшего дошкольного возраста с использованием инновационных пальчиковых игр»</a:t>
            </a:r>
            <a:br>
              <a:rPr lang="ru-RU" sz="3300" b="1" i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300" b="1" i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300" b="1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3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Развивать мелкую моторику рук через различные виды деятельности у детей </a:t>
            </a:r>
            <a:r>
              <a:rPr lang="ru-RU" sz="33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младшего дошкольного возраста.</a:t>
            </a:r>
            <a:br>
              <a:rPr lang="ru-RU" sz="33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300" b="1" i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Тип:</a:t>
            </a:r>
            <a:r>
              <a:rPr lang="ru-RU" sz="3300" i="1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i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Практико-ориентированный, групповой.</a:t>
            </a:r>
            <a:r>
              <a:rPr lang="ru-RU" sz="33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300" b="1" i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3300" b="1" i="1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3300" i="1" dirty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3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долгосрочный </a:t>
            </a:r>
            <a:r>
              <a:rPr lang="ru-RU" sz="33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(сентябрь – апрель)</a:t>
            </a:r>
            <a:r>
              <a:rPr lang="ru-RU" sz="3300" b="1" i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i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300" b="1" i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Форма представления</a:t>
            </a:r>
            <a:r>
              <a:rPr lang="ru-RU" sz="3300" i="1" dirty="0" smtClean="0">
                <a:effectLst/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3300" b="1" i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слайдовая презентация</a:t>
            </a:r>
            <a:endParaRPr lang="ru-RU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0000" y="180000"/>
            <a:ext cx="5400000" cy="6480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8000" y="1080000"/>
            <a:ext cx="7560000" cy="5400000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Бардышева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Т. Ю. Расскажи стихи руками. Москва, 2014.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Большакова С. Е. Формирование мелкой моторики рук: Игры и упражнения. – М.: ТЦ Сфера, 2006.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Ермакова И. А. Развиваем мелкую моторику у малышей. – </a:t>
            </a:r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СПб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Изд. дом 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«Литера»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2006.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Крупенчук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О. И. Пальчиковые игры. – </a:t>
            </a:r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СПб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Изд. дом 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«Литера»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2007.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Крупенчук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О. И. Тренируем пальчики – развиваем речь. Санкт-Петербург, 2013.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Кирий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А. Логопедические игры для малышей. Ростов-на-Дону, 2015.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Нищева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Н.В.  «Картотеки подвижных игр, упражнений, физкультминуток, пальчиковой гимнастики»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Спб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., Детство-Пресс, 2008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Пименова Е. П. Пальчиковые игры. – Ростов-на-</a:t>
            </a:r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Дону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Феникс, 2007.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Савина Л.П. Пальчиковая гимнастика для развития речи дошкольников. Пособие для родителей и педагогов. М.: АСТ 2009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Соколова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Ю. А. Игры с пальчиками. – М.: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Эксмо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2006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Тимофеева Е. Ю., Чернова Е. И. Пальчиковые шаги. Упражнения на развитие мелкой моторики. – </a:t>
            </a:r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СПб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Корона-Век, 2007.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 для развития мелкой моторики рук с использованием нестандартного оборудования. СПб, Детство-ПРЕСС, 2013.</a:t>
            </a:r>
          </a:p>
          <a:p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764704"/>
            <a:ext cx="6768752" cy="4301670"/>
          </a:xfrm>
        </p:spPr>
        <p:txBody>
          <a:bodyPr>
            <a:normAutofit/>
          </a:bodyPr>
          <a:lstStyle/>
          <a:p>
            <a:pPr algn="ctr"/>
            <a:r>
              <a:rPr lang="ru-RU" sz="8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000" y="1052736"/>
            <a:ext cx="7560000" cy="5400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Улучшать координацию движений рук (пальцев, кистей) детей младшего дошкольного возраста.</a:t>
            </a:r>
            <a:br>
              <a:rPr lang="ru-RU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Способствовать совершенствованию речевой активности в процессе пальчиковых игр.</a:t>
            </a:r>
            <a:br>
              <a:rPr lang="ru-RU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Совершенствовать общую двигательную активность. </a:t>
            </a:r>
            <a:br>
              <a:rPr lang="ru-RU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 Развивать внимание, воображение и творческие способности, зрительное и слуховое восприятие, творческую активность.</a:t>
            </a:r>
            <a:br>
              <a:rPr lang="ru-RU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Совершенствовать предметно-пространственную развивающую среду группы.</a:t>
            </a:r>
            <a:br>
              <a:rPr lang="ru-RU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Способствовать формированию благоприятного эмоционального климата в детском коллективе и в общении со взрослыми.</a:t>
            </a:r>
            <a:br>
              <a:rPr lang="ru-RU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Исполнители проекта: Дети, Воспитатели, Родители</a:t>
            </a:r>
            <a:r>
              <a:rPr lang="ru-RU" sz="4000" b="1" dirty="0" smtClean="0"/>
              <a:t> </a:t>
            </a:r>
            <a:endParaRPr lang="ru-RU" sz="4000" b="1" dirty="0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2627784" y="360000"/>
            <a:ext cx="5400000" cy="648072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8000" y="360000"/>
            <a:ext cx="5400000" cy="6480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Этапы реализации: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8000" y="1080000"/>
            <a:ext cx="7560000" cy="5400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Подготовительный этап: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Информационно - аналитический 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(вводно-ознакомительный)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Изучение научно-методической литературы по данной теме 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Составление картотеки игр для развития мелкой моторики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Подбор наглядно-информационного и консультативного  материала для родителей.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8000" y="360000"/>
            <a:ext cx="5400000" cy="6480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8000" y="1214422"/>
            <a:ext cx="7560000" cy="540000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ru-RU" sz="58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Практический этап</a:t>
            </a:r>
            <a:endParaRPr lang="ru-RU" sz="5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auto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с детьми по всем образовательным областям:</a:t>
            </a:r>
          </a:p>
          <a:p>
            <a:pPr lvl="1" fontAlgn="auto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процессе НОД (продуктивной деятельности);</a:t>
            </a:r>
          </a:p>
          <a:p>
            <a:pPr lvl="1" fontAlgn="auto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индивидуальная работа;</a:t>
            </a:r>
          </a:p>
          <a:p>
            <a:pPr lvl="1" fontAlgn="auto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прогулке;</a:t>
            </a:r>
          </a:p>
          <a:p>
            <a:pPr lvl="1" fontAlgn="auto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утренняя гимнастика;</a:t>
            </a:r>
          </a:p>
          <a:p>
            <a:pPr lvl="1" fontAlgn="auto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самообслуживание;</a:t>
            </a:r>
          </a:p>
          <a:p>
            <a:pPr lvl="1" fontAlgn="auto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использование нетрадиционных приемов.  </a:t>
            </a:r>
          </a:p>
          <a:p>
            <a:pPr lvl="0" fontAlgn="auto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с родителями.</a:t>
            </a:r>
          </a:p>
          <a:p>
            <a:pPr lvl="0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Проведение анкетирования родителей.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8000" y="360000"/>
            <a:ext cx="5940000" cy="6480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Методы и приемы работы: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8000" y="1080000"/>
            <a:ext cx="7560000" cy="5400000"/>
          </a:xfrm>
        </p:spPr>
        <p:txBody>
          <a:bodyPr>
            <a:normAutofit fontScale="25000" lnSpcReduction="20000"/>
          </a:bodyPr>
          <a:lstStyle/>
          <a:p>
            <a:pPr marL="82296" indent="0">
              <a:buNone/>
            </a:pPr>
            <a:r>
              <a:rPr lang="ru-RU" sz="8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Массаж </a:t>
            </a:r>
            <a:r>
              <a:rPr lang="ru-RU" sz="8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кистей рук (</a:t>
            </a:r>
            <a:r>
              <a:rPr lang="ru-RU" sz="8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пескотерапия</a:t>
            </a:r>
            <a:r>
              <a:rPr lang="ru-RU" sz="8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сенсорная терапия с помощью льда, массажные шарики, карандаши, </a:t>
            </a: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шишки)</a:t>
            </a:r>
            <a:endParaRPr lang="ru-RU" sz="8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пальчиковая гимнастика, физкультминутки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пальчиковые игры со стихами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пальчиковый театр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лепка из пластилина и соленого теста с использованием природного материала </a:t>
            </a:r>
            <a:r>
              <a:rPr lang="ru-RU" sz="8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(семена, ракушки, желуди и т. д.)</a:t>
            </a:r>
            <a:endParaRPr lang="ru-RU" sz="8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дорисовка и нетрадиционные техники рисования: пальцем, ватными палочками, ладошками, штампами и т. д.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конструирование: счетные палочки, </a:t>
            </a:r>
            <a:r>
              <a:rPr lang="ru-RU" sz="8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банчемс</a:t>
            </a: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-инновация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различные виды аппликаций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рисование по трафаретам, штриховка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лабиринты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дидактические игры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шнуровка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игры с мелкими предметами (пуговицы, камешки, крупы</a:t>
            </a:r>
            <a:r>
              <a:rPr lang="ru-RU" sz="8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т.д. )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8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мозаика.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8000" y="360000"/>
            <a:ext cx="5400000" cy="6480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8000" y="1080000"/>
            <a:ext cx="7560000" cy="5400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Предоставление отчета о работе:</a:t>
            </a:r>
          </a:p>
          <a:p>
            <a:pPr algn="just"/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оставить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картотеку пальчиковых игр, гимнастик и упражнений. </a:t>
            </a:r>
          </a:p>
          <a:p>
            <a:pPr algn="just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Разработать консультацию для родителей:  «Развитие мелкой моторики у младших  дошкольников»  </a:t>
            </a:r>
          </a:p>
          <a:p>
            <a:pPr algn="just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Провести родительское с участием детей на тему: «Умелые пальчики»  и организовать выставку: «Игры, способствующие развитию мелкой моторики».</a:t>
            </a:r>
          </a:p>
          <a:p>
            <a:pPr fontAlgn="auto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8000" y="360000"/>
            <a:ext cx="54000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реализации проекта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8000" y="1600200"/>
            <a:ext cx="7560000" cy="44210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 у детей младшего возраста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Речевое и интеллектуальное развитие воспитанников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Овладение приемами работы с разными инструментами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Пополнение предметно-развивающей среды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Укрепление детско-родительских отношений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672</TotalTime>
  <Words>730</Words>
  <Application>Microsoft Office PowerPoint</Application>
  <PresentationFormat>Экран (4:3)</PresentationFormat>
  <Paragraphs>108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Солнцестояние</vt:lpstr>
      <vt:lpstr> «Развитие мелкой моторики рук детей младшего дошкольного возраста с использованием инновационных пальчиковых игр»</vt:lpstr>
      <vt:lpstr>Актуальность</vt:lpstr>
      <vt:lpstr> Наименование проекта: «Развитие мелкой моторики рук детей младшего дошкольного возраста с использованием инновационных пальчиковых игр»  Цель: Развивать мелкую моторику рук через различные виды деятельности у детей младшего дошкольного возраста.  Тип: Практико-ориентированный, групповой.  Срок проекта: долгосрочный (сентябрь – апрель)  Форма представления:  слайдовая презентация</vt:lpstr>
      <vt:lpstr>1. Улучшать координацию движений рук (пальцев, кистей) детей младшего дошкольного возраста. 2. Способствовать совершенствованию речевой активности в процессе пальчиковых игр. 3. Совершенствовать общую двигательную активность.  4. Развивать внимание, воображение и творческие способности, зрительное и слуховое восприятие, творческую активность. 5. Совершенствовать предметно-пространственную развивающую среду группы. 6. Способствовать формированию благоприятного эмоционального климата в детском коллективе и в общении со взрослыми.  Исполнители проекта: Дети, Воспитатели, Родители </vt:lpstr>
      <vt:lpstr>Этапы реализации:</vt:lpstr>
      <vt:lpstr>Реализация проекта</vt:lpstr>
      <vt:lpstr>Методы и приемы работы:</vt:lpstr>
      <vt:lpstr>Заключительный этап</vt:lpstr>
      <vt:lpstr>Ожидаемые результаты реализации проекта</vt:lpstr>
      <vt:lpstr>Основные принципы работы педагога при реализации проекта</vt:lpstr>
      <vt:lpstr>Самомассаж (упражнение с массажными шариками, шишками и карандашами)</vt:lpstr>
      <vt:lpstr>Игры с прищепками</vt:lpstr>
      <vt:lpstr>Мозаика, пазлы</vt:lpstr>
      <vt:lpstr>Игры - вкладыши</vt:lpstr>
      <vt:lpstr>Нетрадиционная техника рисования</vt:lpstr>
      <vt:lpstr>Аппликация</vt:lpstr>
      <vt:lpstr>Лепка из пластилина и теста</vt:lpstr>
      <vt:lpstr>Игры с конструктором</vt:lpstr>
      <vt:lpstr>Пескотерапия</vt:lpstr>
      <vt:lpstr>Игры - шнуровки</vt:lpstr>
      <vt:lpstr>Игры с резинками</vt:lpstr>
      <vt:lpstr>Игры с бумагой </vt:lpstr>
      <vt:lpstr>Игры с бусинами и со счетными палочками</vt:lpstr>
      <vt:lpstr>Банчемс</vt:lpstr>
      <vt:lpstr>Терапия со льдом </vt:lpstr>
      <vt:lpstr>Работа с родителями</vt:lpstr>
      <vt:lpstr>Результативность</vt:lpstr>
      <vt:lpstr>Вывод</vt:lpstr>
      <vt:lpstr>Заключение</vt:lpstr>
      <vt:lpstr>Литература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«Умелые пальчики»  (развитие мелкой моторики у младших дошкольников)   </dc:title>
  <dc:creator>ADMIN</dc:creator>
  <cp:lastModifiedBy>Новикова ВМ</cp:lastModifiedBy>
  <cp:revision>81</cp:revision>
  <dcterms:created xsi:type="dcterms:W3CDTF">2016-11-15T07:45:08Z</dcterms:created>
  <dcterms:modified xsi:type="dcterms:W3CDTF">2019-04-03T12:00:32Z</dcterms:modified>
</cp:coreProperties>
</file>