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70" r:id="rId10"/>
    <p:sldId id="262" r:id="rId11"/>
    <p:sldId id="263" r:id="rId12"/>
    <p:sldId id="264" r:id="rId13"/>
    <p:sldId id="275" r:id="rId14"/>
    <p:sldId id="265" r:id="rId15"/>
    <p:sldId id="276" r:id="rId16"/>
    <p:sldId id="277" r:id="rId17"/>
    <p:sldId id="274" r:id="rId18"/>
    <p:sldId id="27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461" autoAdjust="0"/>
    <p:restoredTop sz="9466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FBC28-6580-4787-938F-0726116D6CFF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B704118-D7B4-4CB9-9D6E-DBD346684DD0}">
      <dgm:prSet phldrT="[Текст]" custT="1"/>
      <dgm:spPr/>
      <dgm:t>
        <a:bodyPr/>
        <a:lstStyle/>
        <a:p>
          <a:endParaRPr lang="ru-RU" sz="1600" b="1" dirty="0" smtClean="0">
            <a:ln w="10541" cmpd="sng">
              <a:prstDash val="solid"/>
            </a:ln>
            <a:latin typeface="Times New Roman" pitchFamily="18" charset="0"/>
            <a:cs typeface="Times New Roman" pitchFamily="18" charset="0"/>
          </a:endParaRPr>
        </a:p>
        <a:p>
          <a:endParaRPr lang="ru-RU" sz="1600" b="1" dirty="0" smtClean="0">
            <a:ln w="10541" cmpd="sng">
              <a:prstDash val="solid"/>
            </a:ln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n w="10541" cmpd="sng"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Функциональная</a:t>
          </a:r>
        </a:p>
        <a:p>
          <a:r>
            <a:rPr lang="ru-RU" sz="1600" b="1" dirty="0" smtClean="0">
              <a:ln w="10541" cmpd="sng"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роль</a:t>
          </a:r>
          <a:endParaRPr lang="ru-RU" sz="16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80EF83-689B-4C5B-BB6D-1654A4D58585}" type="parTrans" cxnId="{D84E6E9A-2C15-42DF-9574-1989B1874E46}">
      <dgm:prSet/>
      <dgm:spPr/>
      <dgm:t>
        <a:bodyPr/>
        <a:lstStyle/>
        <a:p>
          <a:endParaRPr lang="ru-RU"/>
        </a:p>
      </dgm:t>
    </dgm:pt>
    <dgm:pt modelId="{9235721C-B003-435A-8A04-D98F2E258B91}" type="sibTrans" cxnId="{D84E6E9A-2C15-42DF-9574-1989B1874E46}">
      <dgm:prSet/>
      <dgm:spPr/>
      <dgm:t>
        <a:bodyPr/>
        <a:lstStyle/>
        <a:p>
          <a:endParaRPr lang="ru-RU"/>
        </a:p>
      </dgm:t>
    </dgm:pt>
    <dgm:pt modelId="{40585428-D027-454F-BABB-A8D11656C7C4}">
      <dgm:prSet custT="1"/>
      <dgm:spPr/>
      <dgm:t>
        <a:bodyPr/>
        <a:lstStyle/>
        <a:p>
          <a:r>
            <a: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умственное развитие</a:t>
          </a:r>
        </a:p>
      </dgm:t>
    </dgm:pt>
    <dgm:pt modelId="{EE70646D-A5CC-4D2E-9288-1C79AE0AF362}" type="sibTrans" cxnId="{7A3DF873-D246-4655-94E4-8D7752700092}">
      <dgm:prSet/>
      <dgm:spPr/>
      <dgm:t>
        <a:bodyPr/>
        <a:lstStyle/>
        <a:p>
          <a:endParaRPr lang="ru-RU"/>
        </a:p>
      </dgm:t>
    </dgm:pt>
    <dgm:pt modelId="{BF79EB27-6B77-474B-91D7-18CBB30A762D}" type="parTrans" cxnId="{7A3DF873-D246-4655-94E4-8D7752700092}">
      <dgm:prSet/>
      <dgm:spPr/>
      <dgm:t>
        <a:bodyPr/>
        <a:lstStyle/>
        <a:p>
          <a:endParaRPr lang="ru-RU"/>
        </a:p>
      </dgm:t>
    </dgm:pt>
    <dgm:pt modelId="{34F37AEC-236D-4DF8-84FA-EF321F806F96}">
      <dgm:prSet custT="1"/>
      <dgm:spPr/>
      <dgm:t>
        <a:bodyPr/>
        <a:lstStyle/>
        <a:p>
          <a:r>
            <a: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познавательная деятельность </a:t>
          </a:r>
        </a:p>
      </dgm:t>
    </dgm:pt>
    <dgm:pt modelId="{C5E2AA57-99CB-44EA-ADF8-2B71CE316AA8}" type="sibTrans" cxnId="{44722F37-2D83-4F99-AE1B-C0D26B109333}">
      <dgm:prSet/>
      <dgm:spPr/>
      <dgm:t>
        <a:bodyPr/>
        <a:lstStyle/>
        <a:p>
          <a:endParaRPr lang="ru-RU"/>
        </a:p>
      </dgm:t>
    </dgm:pt>
    <dgm:pt modelId="{B46AF5D2-005D-41E3-B25F-4766B393A2FC}" type="parTrans" cxnId="{44722F37-2D83-4F99-AE1B-C0D26B109333}">
      <dgm:prSet/>
      <dgm:spPr/>
      <dgm:t>
        <a:bodyPr/>
        <a:lstStyle/>
        <a:p>
          <a:endParaRPr lang="ru-RU"/>
        </a:p>
      </dgm:t>
    </dgm:pt>
    <dgm:pt modelId="{5A8E10DF-AFDE-45F1-BF2A-DFA57C6905C6}">
      <dgm:prSet custT="1"/>
      <dgm:spPr/>
      <dgm:t>
        <a:bodyPr/>
        <a:lstStyle/>
        <a:p>
          <a:r>
            <a: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обучающая</a:t>
          </a:r>
        </a:p>
      </dgm:t>
    </dgm:pt>
    <dgm:pt modelId="{E383B1EF-76B0-4F53-B008-AF216AB62DAE}" type="sibTrans" cxnId="{CE23F912-B710-4F4D-8588-B9D1D8D83285}">
      <dgm:prSet/>
      <dgm:spPr/>
      <dgm:t>
        <a:bodyPr/>
        <a:lstStyle/>
        <a:p>
          <a:endParaRPr lang="ru-RU"/>
        </a:p>
      </dgm:t>
    </dgm:pt>
    <dgm:pt modelId="{A02299E1-FEAC-43A6-BE4B-5A39201D90A7}" type="parTrans" cxnId="{CE23F912-B710-4F4D-8588-B9D1D8D83285}">
      <dgm:prSet/>
      <dgm:spPr/>
      <dgm:t>
        <a:bodyPr/>
        <a:lstStyle/>
        <a:p>
          <a:endParaRPr lang="ru-RU"/>
        </a:p>
      </dgm:t>
    </dgm:pt>
    <dgm:pt modelId="{2E1A6C34-F6DB-40B5-A014-9496B4A441A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воспитательная </a:t>
          </a:r>
          <a:endParaRPr lang="ru-RU" sz="16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CFCA00C-E69D-41AC-B1DF-92ADD51B2AB9}" type="sibTrans" cxnId="{BB07801C-AC7D-465F-88EE-E143A7DEA758}">
      <dgm:prSet/>
      <dgm:spPr/>
      <dgm:t>
        <a:bodyPr/>
        <a:lstStyle/>
        <a:p>
          <a:endParaRPr lang="ru-RU"/>
        </a:p>
      </dgm:t>
    </dgm:pt>
    <dgm:pt modelId="{AA64B93A-6340-4D25-B4F8-FADB1D68A03D}" type="parTrans" cxnId="{BB07801C-AC7D-465F-88EE-E143A7DEA758}">
      <dgm:prSet/>
      <dgm:spPr/>
      <dgm:t>
        <a:bodyPr/>
        <a:lstStyle/>
        <a:p>
          <a:endParaRPr lang="ru-RU"/>
        </a:p>
      </dgm:t>
    </dgm:pt>
    <dgm:pt modelId="{B3AEAD62-0085-47EC-8C1D-BA1304E72DA8}" type="pres">
      <dgm:prSet presAssocID="{163FBC28-6580-4787-938F-0726116D6C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9F0BC-79B6-4C75-A06D-8976528F0148}" type="pres">
      <dgm:prSet presAssocID="{CB704118-D7B4-4CB9-9D6E-DBD346684DD0}" presName="composite" presStyleCnt="0"/>
      <dgm:spPr/>
      <dgm:t>
        <a:bodyPr/>
        <a:lstStyle/>
        <a:p>
          <a:endParaRPr lang="ru-RU"/>
        </a:p>
      </dgm:t>
    </dgm:pt>
    <dgm:pt modelId="{600AE527-B386-4E13-83D7-4328EE356892}" type="pres">
      <dgm:prSet presAssocID="{CB704118-D7B4-4CB9-9D6E-DBD346684DD0}" presName="parentText" presStyleLbl="alignNode1" presStyleIdx="0" presStyleCnt="1" custScaleX="207571" custScaleY="113423" custLinFactNeighborX="-61096" custLinFactNeighborY="-8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A7C75-2B90-4561-AE58-10B1D4C95797}" type="pres">
      <dgm:prSet presAssocID="{CB704118-D7B4-4CB9-9D6E-DBD346684DD0}" presName="descendantText" presStyleLbl="alignAcc1" presStyleIdx="0" presStyleCnt="1" custScaleX="81014" custScaleY="113680" custLinFactNeighborX="608" custLinFactNeighborY="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E9789-7419-4A5E-83B9-75A689E76DE9}" type="presOf" srcId="{163FBC28-6580-4787-938F-0726116D6CFF}" destId="{B3AEAD62-0085-47EC-8C1D-BA1304E72DA8}" srcOrd="0" destOrd="0" presId="urn:microsoft.com/office/officeart/2005/8/layout/chevron2"/>
    <dgm:cxn modelId="{44722F37-2D83-4F99-AE1B-C0D26B109333}" srcId="{CB704118-D7B4-4CB9-9D6E-DBD346684DD0}" destId="{34F37AEC-236D-4DF8-84FA-EF321F806F96}" srcOrd="2" destOrd="0" parTransId="{B46AF5D2-005D-41E3-B25F-4766B393A2FC}" sibTransId="{C5E2AA57-99CB-44EA-ADF8-2B71CE316AA8}"/>
    <dgm:cxn modelId="{7A3DF873-D246-4655-94E4-8D7752700092}" srcId="{CB704118-D7B4-4CB9-9D6E-DBD346684DD0}" destId="{40585428-D027-454F-BABB-A8D11656C7C4}" srcOrd="3" destOrd="0" parTransId="{BF79EB27-6B77-474B-91D7-18CBB30A762D}" sibTransId="{EE70646D-A5CC-4D2E-9288-1C79AE0AF362}"/>
    <dgm:cxn modelId="{0D375577-5FEC-43E7-876B-5706C0B0E510}" type="presOf" srcId="{CB704118-D7B4-4CB9-9D6E-DBD346684DD0}" destId="{600AE527-B386-4E13-83D7-4328EE356892}" srcOrd="0" destOrd="0" presId="urn:microsoft.com/office/officeart/2005/8/layout/chevron2"/>
    <dgm:cxn modelId="{D84E6E9A-2C15-42DF-9574-1989B1874E46}" srcId="{163FBC28-6580-4787-938F-0726116D6CFF}" destId="{CB704118-D7B4-4CB9-9D6E-DBD346684DD0}" srcOrd="0" destOrd="0" parTransId="{0580EF83-689B-4C5B-BB6D-1654A4D58585}" sibTransId="{9235721C-B003-435A-8A04-D98F2E258B91}"/>
    <dgm:cxn modelId="{BB07801C-AC7D-465F-88EE-E143A7DEA758}" srcId="{CB704118-D7B4-4CB9-9D6E-DBD346684DD0}" destId="{2E1A6C34-F6DB-40B5-A014-9496B4A441AF}" srcOrd="0" destOrd="0" parTransId="{AA64B93A-6340-4D25-B4F8-FADB1D68A03D}" sibTransId="{4CFCA00C-E69D-41AC-B1DF-92ADD51B2AB9}"/>
    <dgm:cxn modelId="{069C65FD-8291-4671-8D98-67DA0D562EC6}" type="presOf" srcId="{2E1A6C34-F6DB-40B5-A014-9496B4A441AF}" destId="{796A7C75-2B90-4561-AE58-10B1D4C95797}" srcOrd="0" destOrd="0" presId="urn:microsoft.com/office/officeart/2005/8/layout/chevron2"/>
    <dgm:cxn modelId="{B551DAAD-0965-4B08-B988-83157981B639}" type="presOf" srcId="{5A8E10DF-AFDE-45F1-BF2A-DFA57C6905C6}" destId="{796A7C75-2B90-4561-AE58-10B1D4C95797}" srcOrd="0" destOrd="1" presId="urn:microsoft.com/office/officeart/2005/8/layout/chevron2"/>
    <dgm:cxn modelId="{03B738D3-877F-47A8-91F7-931F4D504F2E}" type="presOf" srcId="{34F37AEC-236D-4DF8-84FA-EF321F806F96}" destId="{796A7C75-2B90-4561-AE58-10B1D4C95797}" srcOrd="0" destOrd="2" presId="urn:microsoft.com/office/officeart/2005/8/layout/chevron2"/>
    <dgm:cxn modelId="{CE23F912-B710-4F4D-8588-B9D1D8D83285}" srcId="{CB704118-D7B4-4CB9-9D6E-DBD346684DD0}" destId="{5A8E10DF-AFDE-45F1-BF2A-DFA57C6905C6}" srcOrd="1" destOrd="0" parTransId="{A02299E1-FEAC-43A6-BE4B-5A39201D90A7}" sibTransId="{E383B1EF-76B0-4F53-B008-AF216AB62DAE}"/>
    <dgm:cxn modelId="{07CE90CB-C97A-45B2-9587-729F454E1935}" type="presOf" srcId="{40585428-D027-454F-BABB-A8D11656C7C4}" destId="{796A7C75-2B90-4561-AE58-10B1D4C95797}" srcOrd="0" destOrd="3" presId="urn:microsoft.com/office/officeart/2005/8/layout/chevron2"/>
    <dgm:cxn modelId="{F52B43F6-24F6-4F09-A473-93BBF23BE18D}" type="presParOf" srcId="{B3AEAD62-0085-47EC-8C1D-BA1304E72DA8}" destId="{87F9F0BC-79B6-4C75-A06D-8976528F0148}" srcOrd="0" destOrd="0" presId="urn:microsoft.com/office/officeart/2005/8/layout/chevron2"/>
    <dgm:cxn modelId="{53136D9E-0CA0-480B-AA6A-F7E5D389A20A}" type="presParOf" srcId="{87F9F0BC-79B6-4C75-A06D-8976528F0148}" destId="{600AE527-B386-4E13-83D7-4328EE356892}" srcOrd="0" destOrd="0" presId="urn:microsoft.com/office/officeart/2005/8/layout/chevron2"/>
    <dgm:cxn modelId="{601B08A9-C382-46AC-ACA1-DE12B599D35A}" type="presParOf" srcId="{87F9F0BC-79B6-4C75-A06D-8976528F0148}" destId="{796A7C75-2B90-4561-AE58-10B1D4C957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1D457-BE54-4D3E-A25A-98A7E72F8EA3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6427E47-C7B0-4C41-A7A9-29A76B78042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E0AE70E-2137-449D-A692-7E06691BC05E}" type="parTrans" cxnId="{29CA2283-15CF-447D-9A76-C1BD275B3BA6}">
      <dgm:prSet/>
      <dgm:spPr/>
      <dgm:t>
        <a:bodyPr/>
        <a:lstStyle/>
        <a:p>
          <a:endParaRPr lang="ru-RU"/>
        </a:p>
      </dgm:t>
    </dgm:pt>
    <dgm:pt modelId="{CEA820D3-0A53-4A66-9A83-D2DC38B6C55B}" type="sibTrans" cxnId="{29CA2283-15CF-447D-9A76-C1BD275B3BA6}">
      <dgm:prSet/>
      <dgm:spPr/>
      <dgm:t>
        <a:bodyPr/>
        <a:lstStyle/>
        <a:p>
          <a:endParaRPr lang="ru-RU"/>
        </a:p>
      </dgm:t>
    </dgm:pt>
    <dgm:pt modelId="{BEF4135A-8874-4A3A-A46A-754A53C0350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01E17F-5EF3-4B78-92B3-9855B6BD8CB3}" type="parTrans" cxnId="{218D9FF3-6BAC-4580-A935-2A38CD975055}">
      <dgm:prSet/>
      <dgm:spPr/>
      <dgm:t>
        <a:bodyPr/>
        <a:lstStyle/>
        <a:p>
          <a:endParaRPr lang="ru-RU"/>
        </a:p>
      </dgm:t>
    </dgm:pt>
    <dgm:pt modelId="{C339FDF8-DF61-4578-B658-4C52F5412435}" type="sibTrans" cxnId="{218D9FF3-6BAC-4580-A935-2A38CD975055}">
      <dgm:prSet/>
      <dgm:spPr/>
      <dgm:t>
        <a:bodyPr/>
        <a:lstStyle/>
        <a:p>
          <a:endParaRPr lang="ru-RU"/>
        </a:p>
      </dgm:t>
    </dgm:pt>
    <dgm:pt modelId="{C72206EC-E892-4596-9F84-7EC48F07BBE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1F3A8CA-35C5-495E-9660-0DD3DE9015E5}" type="parTrans" cxnId="{AC112181-733C-4696-937B-7D2265B02402}">
      <dgm:prSet/>
      <dgm:spPr/>
      <dgm:t>
        <a:bodyPr/>
        <a:lstStyle/>
        <a:p>
          <a:endParaRPr lang="ru-RU"/>
        </a:p>
      </dgm:t>
    </dgm:pt>
    <dgm:pt modelId="{8AF60B29-7007-43F3-8A41-C0178100B24D}" type="sibTrans" cxnId="{AC112181-733C-4696-937B-7D2265B02402}">
      <dgm:prSet/>
      <dgm:spPr/>
      <dgm:t>
        <a:bodyPr/>
        <a:lstStyle/>
        <a:p>
          <a:endParaRPr lang="ru-RU"/>
        </a:p>
      </dgm:t>
    </dgm:pt>
    <dgm:pt modelId="{2DB88588-E5A8-4E16-B989-6570FFC49DC3}">
      <dgm:prSet phldrT="[Текст]" phldr="1"/>
      <dgm:spPr/>
      <dgm:t>
        <a:bodyPr/>
        <a:lstStyle/>
        <a:p>
          <a:endParaRPr lang="ru-RU" sz="1100" dirty="0"/>
        </a:p>
      </dgm:t>
    </dgm:pt>
    <dgm:pt modelId="{5B94B572-2EBA-4145-94EF-0E2611B9ADAC}" type="parTrans" cxnId="{538960B2-B7FA-4C28-A275-5BA26AFBA57C}">
      <dgm:prSet/>
      <dgm:spPr/>
      <dgm:t>
        <a:bodyPr/>
        <a:lstStyle/>
        <a:p>
          <a:endParaRPr lang="ru-RU"/>
        </a:p>
      </dgm:t>
    </dgm:pt>
    <dgm:pt modelId="{125D7884-1FCA-4974-A62E-914D25912A94}" type="sibTrans" cxnId="{538960B2-B7FA-4C28-A275-5BA26AFBA57C}">
      <dgm:prSet/>
      <dgm:spPr/>
      <dgm:t>
        <a:bodyPr/>
        <a:lstStyle/>
        <a:p>
          <a:endParaRPr lang="ru-RU"/>
        </a:p>
      </dgm:t>
    </dgm:pt>
    <dgm:pt modelId="{2C583BEA-E8EE-4177-8ADE-5F4FB6624C6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Словесный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473F23-B07C-4574-8C66-BB6E71692AA4}" type="parTrans" cxnId="{5BB8C4ED-487A-4F6D-80E6-0A543042A51C}">
      <dgm:prSet/>
      <dgm:spPr/>
      <dgm:t>
        <a:bodyPr/>
        <a:lstStyle/>
        <a:p>
          <a:endParaRPr lang="ru-RU"/>
        </a:p>
      </dgm:t>
    </dgm:pt>
    <dgm:pt modelId="{995A3D96-65C0-4408-BB91-49BDC97803E1}" type="sibTrans" cxnId="{5BB8C4ED-487A-4F6D-80E6-0A543042A51C}">
      <dgm:prSet/>
      <dgm:spPr/>
      <dgm:t>
        <a:bodyPr/>
        <a:lstStyle/>
        <a:p>
          <a:endParaRPr lang="ru-RU"/>
        </a:p>
      </dgm:t>
    </dgm:pt>
    <dgm:pt modelId="{296DDF04-D821-4DD2-8AD7-72F73264888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Приёмы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C1A3E1B-C236-4C61-B6D8-B030C7D10008}" type="parTrans" cxnId="{030B5D27-9F01-410E-816D-E5D0D920C9AD}">
      <dgm:prSet/>
      <dgm:spPr/>
      <dgm:t>
        <a:bodyPr/>
        <a:lstStyle/>
        <a:p>
          <a:endParaRPr lang="ru-RU"/>
        </a:p>
      </dgm:t>
    </dgm:pt>
    <dgm:pt modelId="{89C31AC7-B79C-40E8-A938-92A7ED530842}" type="sibTrans" cxnId="{030B5D27-9F01-410E-816D-E5D0D920C9AD}">
      <dgm:prSet/>
      <dgm:spPr/>
      <dgm:t>
        <a:bodyPr/>
        <a:lstStyle/>
        <a:p>
          <a:endParaRPr lang="ru-RU"/>
        </a:p>
      </dgm:t>
    </dgm:pt>
    <dgm:pt modelId="{6B453AB9-FA3D-4EA4-85EE-F622888901BF}">
      <dgm:prSet phldrT="[Текст]" phldr="1"/>
      <dgm:spPr/>
      <dgm:t>
        <a:bodyPr/>
        <a:lstStyle/>
        <a:p>
          <a:endParaRPr lang="ru-RU" sz="1500" dirty="0"/>
        </a:p>
      </dgm:t>
    </dgm:pt>
    <dgm:pt modelId="{02A8C535-5780-40F9-9D24-5FDE51D56CA9}" type="parTrans" cxnId="{2F47A214-09AF-4983-9A18-05132C7F7493}">
      <dgm:prSet/>
      <dgm:spPr/>
      <dgm:t>
        <a:bodyPr/>
        <a:lstStyle/>
        <a:p>
          <a:endParaRPr lang="ru-RU"/>
        </a:p>
      </dgm:t>
    </dgm:pt>
    <dgm:pt modelId="{89672636-A835-4764-946B-FC04C0B89D46}" type="sibTrans" cxnId="{2F47A214-09AF-4983-9A18-05132C7F7493}">
      <dgm:prSet/>
      <dgm:spPr/>
      <dgm:t>
        <a:bodyPr/>
        <a:lstStyle/>
        <a:p>
          <a:endParaRPr lang="ru-RU"/>
        </a:p>
      </dgm:t>
    </dgm:pt>
    <dgm:pt modelId="{8602ACB7-F388-4CDD-9CBD-4D9472D3C48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Показ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996039-161A-4737-8B80-483F5D08F9E4}" type="parTrans" cxnId="{6152F5E7-4BB4-4F09-9B94-20225B42CA9C}">
      <dgm:prSet/>
      <dgm:spPr/>
      <dgm:t>
        <a:bodyPr/>
        <a:lstStyle/>
        <a:p>
          <a:endParaRPr lang="ru-RU"/>
        </a:p>
      </dgm:t>
    </dgm:pt>
    <dgm:pt modelId="{F90C69A0-07E1-4E5D-921C-D4CE3B633FFB}" type="sibTrans" cxnId="{6152F5E7-4BB4-4F09-9B94-20225B42CA9C}">
      <dgm:prSet/>
      <dgm:spPr/>
      <dgm:t>
        <a:bodyPr/>
        <a:lstStyle/>
        <a:p>
          <a:endParaRPr lang="ru-RU"/>
        </a:p>
      </dgm:t>
    </dgm:pt>
    <dgm:pt modelId="{4A989730-FC7B-45F7-B836-A68984406038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Экспериментирования</a:t>
          </a:r>
        </a:p>
      </dgm:t>
    </dgm:pt>
    <dgm:pt modelId="{E61EE95F-38E0-464D-AB3D-4E4AFAB0390C}" type="parTrans" cxnId="{1B8F7E44-104D-433E-8166-E80C2A762BE2}">
      <dgm:prSet/>
      <dgm:spPr/>
      <dgm:t>
        <a:bodyPr/>
        <a:lstStyle/>
        <a:p>
          <a:endParaRPr lang="ru-RU"/>
        </a:p>
      </dgm:t>
    </dgm:pt>
    <dgm:pt modelId="{21F07D35-F7EF-4DB1-B407-4AEEDDC05B6A}" type="sibTrans" cxnId="{1B8F7E44-104D-433E-8166-E80C2A762BE2}">
      <dgm:prSet/>
      <dgm:spPr/>
      <dgm:t>
        <a:bodyPr/>
        <a:lstStyle/>
        <a:p>
          <a:endParaRPr lang="ru-RU"/>
        </a:p>
      </dgm:t>
    </dgm:pt>
    <dgm:pt modelId="{27DAD28D-A905-408E-BF58-738150578697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опытов</a:t>
          </a:r>
        </a:p>
      </dgm:t>
    </dgm:pt>
    <dgm:pt modelId="{C7152C38-DB6F-4D14-82F3-CF90D9EC3FBC}" type="parTrans" cxnId="{BBF595E1-8B44-4F91-870B-E3BDE84B49D9}">
      <dgm:prSet/>
      <dgm:spPr/>
      <dgm:t>
        <a:bodyPr/>
        <a:lstStyle/>
        <a:p>
          <a:endParaRPr lang="ru-RU"/>
        </a:p>
      </dgm:t>
    </dgm:pt>
    <dgm:pt modelId="{F33060A4-26EE-4547-B978-AA27E4AEBBB1}" type="sibTrans" cxnId="{BBF595E1-8B44-4F91-870B-E3BDE84B49D9}">
      <dgm:prSet/>
      <dgm:spPr/>
      <dgm:t>
        <a:bodyPr/>
        <a:lstStyle/>
        <a:p>
          <a:endParaRPr lang="ru-RU"/>
        </a:p>
      </dgm:t>
    </dgm:pt>
    <dgm:pt modelId="{D291FF62-47D2-4140-8BC3-D5EC4F0EFBA4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Организованная образовательная деятельность</a:t>
          </a:r>
        </a:p>
      </dgm:t>
    </dgm:pt>
    <dgm:pt modelId="{B42BEFD7-3D8E-4785-9D41-1E19F6FF092B}" type="parTrans" cxnId="{EEF38EDC-2CE9-4C46-8B49-3F0D835FCBE6}">
      <dgm:prSet/>
      <dgm:spPr/>
      <dgm:t>
        <a:bodyPr/>
        <a:lstStyle/>
        <a:p>
          <a:endParaRPr lang="ru-RU"/>
        </a:p>
      </dgm:t>
    </dgm:pt>
    <dgm:pt modelId="{34F84FDC-8C17-49ED-9F8C-0740E82AA2A0}" type="sibTrans" cxnId="{EEF38EDC-2CE9-4C46-8B49-3F0D835FCBE6}">
      <dgm:prSet/>
      <dgm:spPr/>
      <dgm:t>
        <a:bodyPr/>
        <a:lstStyle/>
        <a:p>
          <a:endParaRPr lang="ru-RU"/>
        </a:p>
      </dgm:t>
    </dgm:pt>
    <dgm:pt modelId="{7EF616EB-5B81-49D8-9868-7C5EF3649F96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игровые </a:t>
          </a:r>
        </a:p>
      </dgm:t>
    </dgm:pt>
    <dgm:pt modelId="{D8A58359-6178-4BB4-ABEE-2B5ECB2F6AFD}" type="parTrans" cxnId="{327889F7-BC07-4E7C-BAF3-0E0BF0D30263}">
      <dgm:prSet/>
      <dgm:spPr/>
      <dgm:t>
        <a:bodyPr/>
        <a:lstStyle/>
        <a:p>
          <a:endParaRPr lang="ru-RU"/>
        </a:p>
      </dgm:t>
    </dgm:pt>
    <dgm:pt modelId="{C76A72B6-F68D-43A0-A194-D093327BE232}" type="sibTrans" cxnId="{327889F7-BC07-4E7C-BAF3-0E0BF0D30263}">
      <dgm:prSet/>
      <dgm:spPr/>
      <dgm:t>
        <a:bodyPr/>
        <a:lstStyle/>
        <a:p>
          <a:endParaRPr lang="ru-RU"/>
        </a:p>
      </dgm:t>
    </dgm:pt>
    <dgm:pt modelId="{986200A0-08B3-4606-92F5-2D9733B269AA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Индивидуальная работа</a:t>
          </a:r>
        </a:p>
      </dgm:t>
    </dgm:pt>
    <dgm:pt modelId="{EB8E4BD7-E9AA-4BB9-856D-BFEF42717BDA}" type="parTrans" cxnId="{54BC1E60-F9C5-4014-B8A2-CD3C2CE6D3A6}">
      <dgm:prSet/>
      <dgm:spPr/>
      <dgm:t>
        <a:bodyPr/>
        <a:lstStyle/>
        <a:p>
          <a:endParaRPr lang="ru-RU"/>
        </a:p>
      </dgm:t>
    </dgm:pt>
    <dgm:pt modelId="{3132B623-F443-4A65-9786-0BE6E3BD91C4}" type="sibTrans" cxnId="{54BC1E60-F9C5-4014-B8A2-CD3C2CE6D3A6}">
      <dgm:prSet/>
      <dgm:spPr/>
      <dgm:t>
        <a:bodyPr/>
        <a:lstStyle/>
        <a:p>
          <a:endParaRPr lang="ru-RU"/>
        </a:p>
      </dgm:t>
    </dgm:pt>
    <dgm:pt modelId="{81017217-BC2C-4617-BEF4-F2AB3D34390A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Самостоятельные исследования</a:t>
          </a:r>
        </a:p>
      </dgm:t>
    </dgm:pt>
    <dgm:pt modelId="{45487B6F-8CCD-4563-B79E-0B99BC13EE79}" type="parTrans" cxnId="{D0737C37-BA4D-46E6-BDAF-5231FCA8B8A2}">
      <dgm:prSet/>
      <dgm:spPr/>
      <dgm:t>
        <a:bodyPr/>
        <a:lstStyle/>
        <a:p>
          <a:endParaRPr lang="ru-RU"/>
        </a:p>
      </dgm:t>
    </dgm:pt>
    <dgm:pt modelId="{8E9DFC85-9285-43C9-BDA2-96992288B2B0}" type="sibTrans" cxnId="{D0737C37-BA4D-46E6-BDAF-5231FCA8B8A2}">
      <dgm:prSet/>
      <dgm:spPr/>
      <dgm:t>
        <a:bodyPr/>
        <a:lstStyle/>
        <a:p>
          <a:endParaRPr lang="ru-RU"/>
        </a:p>
      </dgm:t>
    </dgm:pt>
    <dgm:pt modelId="{51326387-5A56-4EE4-913F-9B1A784B9E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 указания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2371F6-FE49-4AD4-99C5-1ED3016F5790}" type="parTrans" cxnId="{9342E2D4-B444-466A-B84D-DE5304BC86BD}">
      <dgm:prSet/>
      <dgm:spPr/>
      <dgm:t>
        <a:bodyPr/>
        <a:lstStyle/>
        <a:p>
          <a:endParaRPr lang="ru-RU"/>
        </a:p>
      </dgm:t>
    </dgm:pt>
    <dgm:pt modelId="{0A372C2C-B3B0-4F5E-A9AE-43F2D1E54409}" type="sibTrans" cxnId="{9342E2D4-B444-466A-B84D-DE5304BC86BD}">
      <dgm:prSet/>
      <dgm:spPr/>
      <dgm:t>
        <a:bodyPr/>
        <a:lstStyle/>
        <a:p>
          <a:endParaRPr lang="ru-RU"/>
        </a:p>
      </dgm:t>
    </dgm:pt>
    <dgm:pt modelId="{62F05617-B263-49FA-A3BC-D751873B523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 поощрения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FBE176-FA3B-4970-B977-89EFF9537D6F}" type="parTrans" cxnId="{6E1C666C-F88A-4C6E-8295-1B34BE056F2E}">
      <dgm:prSet/>
      <dgm:spPr/>
      <dgm:t>
        <a:bodyPr/>
        <a:lstStyle/>
        <a:p>
          <a:endParaRPr lang="ru-RU"/>
        </a:p>
      </dgm:t>
    </dgm:pt>
    <dgm:pt modelId="{AD19FC62-23C4-4D97-B745-5704E531A037}" type="sibTrans" cxnId="{6E1C666C-F88A-4C6E-8295-1B34BE056F2E}">
      <dgm:prSet/>
      <dgm:spPr/>
      <dgm:t>
        <a:bodyPr/>
        <a:lstStyle/>
        <a:p>
          <a:endParaRPr lang="ru-RU"/>
        </a:p>
      </dgm:t>
    </dgm:pt>
    <dgm:pt modelId="{541B54E6-849E-4D67-9C71-438CDA6FF60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Пример сверстника и взрослого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FC794C-3866-4A0B-AB1B-91A1D9BFE00A}" type="parTrans" cxnId="{920C40D5-7DC2-4DD0-8CBB-D4D771FE1222}">
      <dgm:prSet/>
      <dgm:spPr/>
      <dgm:t>
        <a:bodyPr/>
        <a:lstStyle/>
        <a:p>
          <a:endParaRPr lang="ru-RU"/>
        </a:p>
      </dgm:t>
    </dgm:pt>
    <dgm:pt modelId="{D8BF2024-293C-47CD-845F-5C0851398613}" type="sibTrans" cxnId="{920C40D5-7DC2-4DD0-8CBB-D4D771FE1222}">
      <dgm:prSet/>
      <dgm:spPr/>
      <dgm:t>
        <a:bodyPr/>
        <a:lstStyle/>
        <a:p>
          <a:endParaRPr lang="ru-RU"/>
        </a:p>
      </dgm:t>
    </dgm:pt>
    <dgm:pt modelId="{EF7E7D64-B883-49DE-9AFC-C0975E16C23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Игровой прём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59DE15-7F2D-4C9F-8548-BD084E56A6FA}" type="parTrans" cxnId="{B8EBC11B-B9EB-4CDC-89B6-18ADBB34F177}">
      <dgm:prSet/>
      <dgm:spPr/>
      <dgm:t>
        <a:bodyPr/>
        <a:lstStyle/>
        <a:p>
          <a:endParaRPr lang="ru-RU"/>
        </a:p>
      </dgm:t>
    </dgm:pt>
    <dgm:pt modelId="{379EB017-544E-4F54-83B0-76F1F281F69F}" type="sibTrans" cxnId="{B8EBC11B-B9EB-4CDC-89B6-18ADBB34F177}">
      <dgm:prSet/>
      <dgm:spPr/>
      <dgm:t>
        <a:bodyPr/>
        <a:lstStyle/>
        <a:p>
          <a:endParaRPr lang="ru-RU"/>
        </a:p>
      </dgm:t>
    </dgm:pt>
    <dgm:pt modelId="{5DB72E80-D161-46C5-B4E9-468AFC0E15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Использование художественного слова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AA1B80-F5B2-4C0C-B161-A91CEB9D0C15}" type="parTrans" cxnId="{F0179CD6-8F94-4BAE-B118-A4E3174FEC78}">
      <dgm:prSet/>
      <dgm:spPr/>
      <dgm:t>
        <a:bodyPr/>
        <a:lstStyle/>
        <a:p>
          <a:endParaRPr lang="ru-RU"/>
        </a:p>
      </dgm:t>
    </dgm:pt>
    <dgm:pt modelId="{A7A44FB6-4299-40C8-94B8-6F06F53B2DC7}" type="sibTrans" cxnId="{F0179CD6-8F94-4BAE-B118-A4E3174FEC78}">
      <dgm:prSet/>
      <dgm:spPr/>
      <dgm:t>
        <a:bodyPr/>
        <a:lstStyle/>
        <a:p>
          <a:endParaRPr lang="ru-RU"/>
        </a:p>
      </dgm:t>
    </dgm:pt>
    <dgm:pt modelId="{642526F7-30B6-43F2-A482-F4B769EBEFA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D7C6ED-B46E-40AA-9A02-1825DBE54199}" type="parTrans" cxnId="{8C8E7D98-08C3-4579-85D8-AA3DFCDFC4CA}">
      <dgm:prSet/>
      <dgm:spPr/>
    </dgm:pt>
    <dgm:pt modelId="{03E325A2-A341-41E8-99AA-D9B08E161136}" type="sibTrans" cxnId="{8C8E7D98-08C3-4579-85D8-AA3DFCDFC4CA}">
      <dgm:prSet/>
      <dgm:spPr/>
    </dgm:pt>
    <dgm:pt modelId="{5B48935C-87FB-4991-ACD5-556B7CA41C7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Эмпатия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D58F8B-47AF-453E-A2FC-0CD75B4EFC4E}" type="parTrans" cxnId="{B419CADE-024D-48DB-87AA-0C894D02625D}">
      <dgm:prSet/>
      <dgm:spPr/>
    </dgm:pt>
    <dgm:pt modelId="{CBDED9B9-6C10-44EB-92D0-828ADAECAF9D}" type="sibTrans" cxnId="{B419CADE-024D-48DB-87AA-0C894D02625D}">
      <dgm:prSet/>
      <dgm:spPr/>
    </dgm:pt>
    <dgm:pt modelId="{66EC2492-E323-4468-92FA-19D11764656D}" type="pres">
      <dgm:prSet presAssocID="{9C01D457-BE54-4D3E-A25A-98A7E72F8E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68008-2861-4D26-B9DA-DAE9C333089A}" type="pres">
      <dgm:prSet presAssocID="{76427E47-C7B0-4C41-A7A9-29A76B780421}" presName="composite" presStyleCnt="0"/>
      <dgm:spPr/>
      <dgm:t>
        <a:bodyPr/>
        <a:lstStyle/>
        <a:p>
          <a:endParaRPr lang="ru-RU"/>
        </a:p>
      </dgm:t>
    </dgm:pt>
    <dgm:pt modelId="{F0C159C0-C605-4C3B-8F56-86D7AB8B7D11}" type="pres">
      <dgm:prSet presAssocID="{76427E47-C7B0-4C41-A7A9-29A76B7804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80088-31FE-429A-9515-4C2E8D51E2E6}" type="pres">
      <dgm:prSet presAssocID="{76427E47-C7B0-4C41-A7A9-29A76B780421}" presName="descendantText" presStyleLbl="alignAcc1" presStyleIdx="0" presStyleCnt="3" custLinFactNeighborX="561" custLinFactNeighborY="-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81872-BF44-4587-9FE5-4E87AC8A3236}" type="pres">
      <dgm:prSet presAssocID="{CEA820D3-0A53-4A66-9A83-D2DC38B6C55B}" presName="sp" presStyleCnt="0"/>
      <dgm:spPr/>
      <dgm:t>
        <a:bodyPr/>
        <a:lstStyle/>
        <a:p>
          <a:endParaRPr lang="ru-RU"/>
        </a:p>
      </dgm:t>
    </dgm:pt>
    <dgm:pt modelId="{5B1B3219-D43E-4DB3-9971-F0C3030A3780}" type="pres">
      <dgm:prSet presAssocID="{C72206EC-E892-4596-9F84-7EC48F07BBE8}" presName="composite" presStyleCnt="0"/>
      <dgm:spPr/>
      <dgm:t>
        <a:bodyPr/>
        <a:lstStyle/>
        <a:p>
          <a:endParaRPr lang="ru-RU"/>
        </a:p>
      </dgm:t>
    </dgm:pt>
    <dgm:pt modelId="{A1AE0691-43CF-484E-AAF1-62286D77C52E}" type="pres">
      <dgm:prSet presAssocID="{C72206EC-E892-4596-9F84-7EC48F07BB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EC7E8-4585-4621-9D4E-D50944825218}" type="pres">
      <dgm:prSet presAssocID="{C72206EC-E892-4596-9F84-7EC48F07BB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B6ACF-9CCC-49E2-A96A-D72BF7013BA5}" type="pres">
      <dgm:prSet presAssocID="{8AF60B29-7007-43F3-8A41-C0178100B24D}" presName="sp" presStyleCnt="0"/>
      <dgm:spPr/>
      <dgm:t>
        <a:bodyPr/>
        <a:lstStyle/>
        <a:p>
          <a:endParaRPr lang="ru-RU"/>
        </a:p>
      </dgm:t>
    </dgm:pt>
    <dgm:pt modelId="{18971F99-8BC7-4FAE-92B2-3B8A84F0EF36}" type="pres">
      <dgm:prSet presAssocID="{296DDF04-D821-4DD2-8AD7-72F732648887}" presName="composite" presStyleCnt="0"/>
      <dgm:spPr/>
      <dgm:t>
        <a:bodyPr/>
        <a:lstStyle/>
        <a:p>
          <a:endParaRPr lang="ru-RU"/>
        </a:p>
      </dgm:t>
    </dgm:pt>
    <dgm:pt modelId="{66CF6759-88B7-4038-87DB-2262C7F0BF56}" type="pres">
      <dgm:prSet presAssocID="{296DDF04-D821-4DD2-8AD7-72F7326488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9536E-9CEF-4CFD-9FDE-5DAA4976AB10}" type="pres">
      <dgm:prSet presAssocID="{296DDF04-D821-4DD2-8AD7-72F7326488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BC11B-B9EB-4CDC-89B6-18ADBB34F177}" srcId="{296DDF04-D821-4DD2-8AD7-72F732648887}" destId="{EF7E7D64-B883-49DE-9AFC-C0975E16C237}" srcOrd="3" destOrd="0" parTransId="{2459DE15-7F2D-4C9F-8548-BD084E56A6FA}" sibTransId="{379EB017-544E-4F54-83B0-76F1F281F69F}"/>
    <dgm:cxn modelId="{920C40D5-7DC2-4DD0-8CBB-D4D771FE1222}" srcId="{296DDF04-D821-4DD2-8AD7-72F732648887}" destId="{541B54E6-849E-4D67-9C71-438CDA6FF609}" srcOrd="2" destOrd="0" parTransId="{48FC794C-3866-4A0B-AB1B-91A1D9BFE00A}" sibTransId="{D8BF2024-293C-47CD-845F-5C0851398613}"/>
    <dgm:cxn modelId="{8C8E7D98-08C3-4579-85D8-AA3DFCDFC4CA}" srcId="{C72206EC-E892-4596-9F84-7EC48F07BBE8}" destId="{642526F7-30B6-43F2-A482-F4B769EBEFAF}" srcOrd="4" destOrd="0" parTransId="{1DD7C6ED-B46E-40AA-9A02-1825DBE54199}" sibTransId="{03E325A2-A341-41E8-99AA-D9B08E161136}"/>
    <dgm:cxn modelId="{0DAABF7E-540E-4518-A6CB-4EB83C28EF20}" type="presOf" srcId="{27DAD28D-A905-408E-BF58-738150578697}" destId="{1F080088-31FE-429A-9515-4C2E8D51E2E6}" srcOrd="0" destOrd="2" presId="urn:microsoft.com/office/officeart/2005/8/layout/chevron2"/>
    <dgm:cxn modelId="{75CF5349-9176-4174-8FC8-267F303208F3}" type="presOf" srcId="{2C583BEA-E8EE-4177-8ADE-5F4FB6624C6C}" destId="{8AEEC7E8-4585-4621-9D4E-D50944825218}" srcOrd="0" destOrd="1" presId="urn:microsoft.com/office/officeart/2005/8/layout/chevron2"/>
    <dgm:cxn modelId="{BBF595E1-8B44-4F91-870B-E3BDE84B49D9}" srcId="{76427E47-C7B0-4C41-A7A9-29A76B780421}" destId="{27DAD28D-A905-408E-BF58-738150578697}" srcOrd="2" destOrd="0" parTransId="{C7152C38-DB6F-4D14-82F3-CF90D9EC3FBC}" sibTransId="{F33060A4-26EE-4547-B978-AA27E4AEBBB1}"/>
    <dgm:cxn modelId="{04EF24EF-7DDE-4174-8F92-2C6086A8B1A1}" type="presOf" srcId="{76427E47-C7B0-4C41-A7A9-29A76B780421}" destId="{F0C159C0-C605-4C3B-8F56-86D7AB8B7D11}" srcOrd="0" destOrd="0" presId="urn:microsoft.com/office/officeart/2005/8/layout/chevron2"/>
    <dgm:cxn modelId="{B6EEDBAA-B029-4EA0-9725-05A47615D0D7}" type="presOf" srcId="{81017217-BC2C-4617-BEF4-F2AB3D34390A}" destId="{1F080088-31FE-429A-9515-4C2E8D51E2E6}" srcOrd="0" destOrd="6" presId="urn:microsoft.com/office/officeart/2005/8/layout/chevron2"/>
    <dgm:cxn modelId="{D0737C37-BA4D-46E6-BDAF-5231FCA8B8A2}" srcId="{76427E47-C7B0-4C41-A7A9-29A76B780421}" destId="{81017217-BC2C-4617-BEF4-F2AB3D34390A}" srcOrd="6" destOrd="0" parTransId="{45487B6F-8CCD-4563-B79E-0B99BC13EE79}" sibTransId="{8E9DFC85-9285-43C9-BDA2-96992288B2B0}"/>
    <dgm:cxn modelId="{EEF38EDC-2CE9-4C46-8B49-3F0D835FCBE6}" srcId="{76427E47-C7B0-4C41-A7A9-29A76B780421}" destId="{D291FF62-47D2-4140-8BC3-D5EC4F0EFBA4}" srcOrd="3" destOrd="0" parTransId="{B42BEFD7-3D8E-4785-9D41-1E19F6FF092B}" sibTransId="{34F84FDC-8C17-49ED-9F8C-0740E82AA2A0}"/>
    <dgm:cxn modelId="{F15E68BB-A43B-4B0A-B24D-58CFE0597916}" type="presOf" srcId="{5B48935C-87FB-4991-ACD5-556B7CA41C71}" destId="{8AEEC7E8-4585-4621-9D4E-D50944825218}" srcOrd="0" destOrd="5" presId="urn:microsoft.com/office/officeart/2005/8/layout/chevron2"/>
    <dgm:cxn modelId="{6F0CE2D6-4E37-4795-926A-5F6C7FD1C7E8}" type="presOf" srcId="{2DB88588-E5A8-4E16-B989-6570FFC49DC3}" destId="{8AEEC7E8-4585-4621-9D4E-D50944825218}" srcOrd="0" destOrd="0" presId="urn:microsoft.com/office/officeart/2005/8/layout/chevron2"/>
    <dgm:cxn modelId="{B7F85ADC-0E5C-4C90-BBE1-9E417924C12D}" type="presOf" srcId="{642526F7-30B6-43F2-A482-F4B769EBEFAF}" destId="{8AEEC7E8-4585-4621-9D4E-D50944825218}" srcOrd="0" destOrd="4" presId="urn:microsoft.com/office/officeart/2005/8/layout/chevron2"/>
    <dgm:cxn modelId="{88F3552B-A942-4FF1-8F44-09BE8FBD5C62}" type="presOf" srcId="{51326387-5A56-4EE4-913F-9B1A784B9E5B}" destId="{8AEEC7E8-4585-4621-9D4E-D50944825218}" srcOrd="0" destOrd="2" presId="urn:microsoft.com/office/officeart/2005/8/layout/chevron2"/>
    <dgm:cxn modelId="{2F47A214-09AF-4983-9A18-05132C7F7493}" srcId="{296DDF04-D821-4DD2-8AD7-72F732648887}" destId="{6B453AB9-FA3D-4EA4-85EE-F622888901BF}" srcOrd="0" destOrd="0" parTransId="{02A8C535-5780-40F9-9D24-5FDE51D56CA9}" sibTransId="{89672636-A835-4764-946B-FC04C0B89D46}"/>
    <dgm:cxn modelId="{0F7F37C1-BACC-4EAD-AEC0-09B624AD9850}" type="presOf" srcId="{541B54E6-849E-4D67-9C71-438CDA6FF609}" destId="{7F69536E-9CEF-4CFD-9FDE-5DAA4976AB10}" srcOrd="0" destOrd="2" presId="urn:microsoft.com/office/officeart/2005/8/layout/chevron2"/>
    <dgm:cxn modelId="{6E1C666C-F88A-4C6E-8295-1B34BE056F2E}" srcId="{C72206EC-E892-4596-9F84-7EC48F07BBE8}" destId="{62F05617-B263-49FA-A3BC-D751873B523B}" srcOrd="3" destOrd="0" parTransId="{CAFBE176-FA3B-4970-B977-89EFF9537D6F}" sibTransId="{AD19FC62-23C4-4D97-B745-5704E531A037}"/>
    <dgm:cxn modelId="{B2680524-C1A8-4DE3-ACC9-7E87D1BFE745}" type="presOf" srcId="{EF7E7D64-B883-49DE-9AFC-C0975E16C237}" destId="{7F69536E-9CEF-4CFD-9FDE-5DAA4976AB10}" srcOrd="0" destOrd="3" presId="urn:microsoft.com/office/officeart/2005/8/layout/chevron2"/>
    <dgm:cxn modelId="{6152F5E7-4BB4-4F09-9B94-20225B42CA9C}" srcId="{296DDF04-D821-4DD2-8AD7-72F732648887}" destId="{8602ACB7-F388-4CDD-9CBD-4D9472D3C489}" srcOrd="1" destOrd="0" parTransId="{81996039-161A-4737-8B80-483F5D08F9E4}" sibTransId="{F90C69A0-07E1-4E5D-921C-D4CE3B633FFB}"/>
    <dgm:cxn modelId="{DFDB60F4-1396-4588-B5D6-07D321E667B3}" type="presOf" srcId="{D291FF62-47D2-4140-8BC3-D5EC4F0EFBA4}" destId="{1F080088-31FE-429A-9515-4C2E8D51E2E6}" srcOrd="0" destOrd="3" presId="urn:microsoft.com/office/officeart/2005/8/layout/chevron2"/>
    <dgm:cxn modelId="{A893D603-C793-4F72-8C10-D5DD1CE0D148}" type="presOf" srcId="{6B453AB9-FA3D-4EA4-85EE-F622888901BF}" destId="{7F69536E-9CEF-4CFD-9FDE-5DAA4976AB10}" srcOrd="0" destOrd="0" presId="urn:microsoft.com/office/officeart/2005/8/layout/chevron2"/>
    <dgm:cxn modelId="{FCE1382D-D7F7-47BD-BC2A-52405A994156}" type="presOf" srcId="{986200A0-08B3-4606-92F5-2D9733B269AA}" destId="{1F080088-31FE-429A-9515-4C2E8D51E2E6}" srcOrd="0" destOrd="5" presId="urn:microsoft.com/office/officeart/2005/8/layout/chevron2"/>
    <dgm:cxn modelId="{327889F7-BC07-4E7C-BAF3-0E0BF0D30263}" srcId="{76427E47-C7B0-4C41-A7A9-29A76B780421}" destId="{7EF616EB-5B81-49D8-9868-7C5EF3649F96}" srcOrd="4" destOrd="0" parTransId="{D8A58359-6178-4BB4-ABEE-2B5ECB2F6AFD}" sibTransId="{C76A72B6-F68D-43A0-A194-D093327BE232}"/>
    <dgm:cxn modelId="{9342E2D4-B444-466A-B84D-DE5304BC86BD}" srcId="{C72206EC-E892-4596-9F84-7EC48F07BBE8}" destId="{51326387-5A56-4EE4-913F-9B1A784B9E5B}" srcOrd="2" destOrd="0" parTransId="{232371F6-FE49-4AD4-99C5-1ED3016F5790}" sibTransId="{0A372C2C-B3B0-4F5E-A9AE-43F2D1E54409}"/>
    <dgm:cxn modelId="{030B5D27-9F01-410E-816D-E5D0D920C9AD}" srcId="{9C01D457-BE54-4D3E-A25A-98A7E72F8EA3}" destId="{296DDF04-D821-4DD2-8AD7-72F732648887}" srcOrd="2" destOrd="0" parTransId="{9C1A3E1B-C236-4C61-B6D8-B030C7D10008}" sibTransId="{89C31AC7-B79C-40E8-A938-92A7ED530842}"/>
    <dgm:cxn modelId="{133F5F61-5CFE-463F-8A75-7E9B5401773D}" type="presOf" srcId="{296DDF04-D821-4DD2-8AD7-72F732648887}" destId="{66CF6759-88B7-4038-87DB-2262C7F0BF56}" srcOrd="0" destOrd="0" presId="urn:microsoft.com/office/officeart/2005/8/layout/chevron2"/>
    <dgm:cxn modelId="{29CA2283-15CF-447D-9A76-C1BD275B3BA6}" srcId="{9C01D457-BE54-4D3E-A25A-98A7E72F8EA3}" destId="{76427E47-C7B0-4C41-A7A9-29A76B780421}" srcOrd="0" destOrd="0" parTransId="{9E0AE70E-2137-449D-A692-7E06691BC05E}" sibTransId="{CEA820D3-0A53-4A66-9A83-D2DC38B6C55B}"/>
    <dgm:cxn modelId="{54BC1E60-F9C5-4014-B8A2-CD3C2CE6D3A6}" srcId="{76427E47-C7B0-4C41-A7A9-29A76B780421}" destId="{986200A0-08B3-4606-92F5-2D9733B269AA}" srcOrd="5" destOrd="0" parTransId="{EB8E4BD7-E9AA-4BB9-856D-BFEF42717BDA}" sibTransId="{3132B623-F443-4A65-9786-0BE6E3BD91C4}"/>
    <dgm:cxn modelId="{58E1C7B0-AF3C-4CF8-A5E9-0414BEAEA6F4}" type="presOf" srcId="{62F05617-B263-49FA-A3BC-D751873B523B}" destId="{8AEEC7E8-4585-4621-9D4E-D50944825218}" srcOrd="0" destOrd="3" presId="urn:microsoft.com/office/officeart/2005/8/layout/chevron2"/>
    <dgm:cxn modelId="{538960B2-B7FA-4C28-A275-5BA26AFBA57C}" srcId="{C72206EC-E892-4596-9F84-7EC48F07BBE8}" destId="{2DB88588-E5A8-4E16-B989-6570FFC49DC3}" srcOrd="0" destOrd="0" parTransId="{5B94B572-2EBA-4145-94EF-0E2611B9ADAC}" sibTransId="{125D7884-1FCA-4974-A62E-914D25912A94}"/>
    <dgm:cxn modelId="{AB91BD9B-032B-40EB-BEAE-88B02BDFDA98}" type="presOf" srcId="{4A989730-FC7B-45F7-B836-A68984406038}" destId="{1F080088-31FE-429A-9515-4C2E8D51E2E6}" srcOrd="0" destOrd="1" presId="urn:microsoft.com/office/officeart/2005/8/layout/chevron2"/>
    <dgm:cxn modelId="{B609560E-1CF6-4EDB-BCA4-80BB29C9D26E}" type="presOf" srcId="{BEF4135A-8874-4A3A-A46A-754A53C0350E}" destId="{1F080088-31FE-429A-9515-4C2E8D51E2E6}" srcOrd="0" destOrd="0" presId="urn:microsoft.com/office/officeart/2005/8/layout/chevron2"/>
    <dgm:cxn modelId="{B419CADE-024D-48DB-87AA-0C894D02625D}" srcId="{C72206EC-E892-4596-9F84-7EC48F07BBE8}" destId="{5B48935C-87FB-4991-ACD5-556B7CA41C71}" srcOrd="5" destOrd="0" parTransId="{A3D58F8B-47AF-453E-A2FC-0CD75B4EFC4E}" sibTransId="{CBDED9B9-6C10-44EB-92D0-828ADAECAF9D}"/>
    <dgm:cxn modelId="{AC112181-733C-4696-937B-7D2265B02402}" srcId="{9C01D457-BE54-4D3E-A25A-98A7E72F8EA3}" destId="{C72206EC-E892-4596-9F84-7EC48F07BBE8}" srcOrd="1" destOrd="0" parTransId="{11F3A8CA-35C5-495E-9660-0DD3DE9015E5}" sibTransId="{8AF60B29-7007-43F3-8A41-C0178100B24D}"/>
    <dgm:cxn modelId="{218D9FF3-6BAC-4580-A935-2A38CD975055}" srcId="{76427E47-C7B0-4C41-A7A9-29A76B780421}" destId="{BEF4135A-8874-4A3A-A46A-754A53C0350E}" srcOrd="0" destOrd="0" parTransId="{7101E17F-5EF3-4B78-92B3-9855B6BD8CB3}" sibTransId="{C339FDF8-DF61-4578-B658-4C52F5412435}"/>
    <dgm:cxn modelId="{F0179CD6-8F94-4BAE-B118-A4E3174FEC78}" srcId="{296DDF04-D821-4DD2-8AD7-72F732648887}" destId="{5DB72E80-D161-46C5-B4E9-468AFC0E1536}" srcOrd="4" destOrd="0" parTransId="{49AA1B80-F5B2-4C0C-B161-A91CEB9D0C15}" sibTransId="{A7A44FB6-4299-40C8-94B8-6F06F53B2DC7}"/>
    <dgm:cxn modelId="{91D29552-15E0-4093-B42F-3DB550B97E0F}" type="presOf" srcId="{8602ACB7-F388-4CDD-9CBD-4D9472D3C489}" destId="{7F69536E-9CEF-4CFD-9FDE-5DAA4976AB10}" srcOrd="0" destOrd="1" presId="urn:microsoft.com/office/officeart/2005/8/layout/chevron2"/>
    <dgm:cxn modelId="{5BB8C4ED-487A-4F6D-80E6-0A543042A51C}" srcId="{C72206EC-E892-4596-9F84-7EC48F07BBE8}" destId="{2C583BEA-E8EE-4177-8ADE-5F4FB6624C6C}" srcOrd="1" destOrd="0" parTransId="{0B473F23-B07C-4574-8C66-BB6E71692AA4}" sibTransId="{995A3D96-65C0-4408-BB91-49BDC97803E1}"/>
    <dgm:cxn modelId="{1B8F7E44-104D-433E-8166-E80C2A762BE2}" srcId="{76427E47-C7B0-4C41-A7A9-29A76B780421}" destId="{4A989730-FC7B-45F7-B836-A68984406038}" srcOrd="1" destOrd="0" parTransId="{E61EE95F-38E0-464D-AB3D-4E4AFAB0390C}" sibTransId="{21F07D35-F7EF-4DB1-B407-4AEEDDC05B6A}"/>
    <dgm:cxn modelId="{F721D531-D80A-4B19-BB32-6451CA96A2B8}" type="presOf" srcId="{7EF616EB-5B81-49D8-9868-7C5EF3649F96}" destId="{1F080088-31FE-429A-9515-4C2E8D51E2E6}" srcOrd="0" destOrd="4" presId="urn:microsoft.com/office/officeart/2005/8/layout/chevron2"/>
    <dgm:cxn modelId="{9DA6F0C5-68E4-4E74-B407-13039610210B}" type="presOf" srcId="{C72206EC-E892-4596-9F84-7EC48F07BBE8}" destId="{A1AE0691-43CF-484E-AAF1-62286D77C52E}" srcOrd="0" destOrd="0" presId="urn:microsoft.com/office/officeart/2005/8/layout/chevron2"/>
    <dgm:cxn modelId="{E64E755C-B532-43FE-A407-874D0A2FCA1E}" type="presOf" srcId="{5DB72E80-D161-46C5-B4E9-468AFC0E1536}" destId="{7F69536E-9CEF-4CFD-9FDE-5DAA4976AB10}" srcOrd="0" destOrd="4" presId="urn:microsoft.com/office/officeart/2005/8/layout/chevron2"/>
    <dgm:cxn modelId="{4157805B-E7D3-4539-955A-348BED0B5BFA}" type="presOf" srcId="{9C01D457-BE54-4D3E-A25A-98A7E72F8EA3}" destId="{66EC2492-E323-4468-92FA-19D11764656D}" srcOrd="0" destOrd="0" presId="urn:microsoft.com/office/officeart/2005/8/layout/chevron2"/>
    <dgm:cxn modelId="{A5E20279-6E02-4400-B9D3-FC6B23FE98C1}" type="presParOf" srcId="{66EC2492-E323-4468-92FA-19D11764656D}" destId="{9E668008-2861-4D26-B9DA-DAE9C333089A}" srcOrd="0" destOrd="0" presId="urn:microsoft.com/office/officeart/2005/8/layout/chevron2"/>
    <dgm:cxn modelId="{529E0075-4BA4-450F-805B-521AC96E34A4}" type="presParOf" srcId="{9E668008-2861-4D26-B9DA-DAE9C333089A}" destId="{F0C159C0-C605-4C3B-8F56-86D7AB8B7D11}" srcOrd="0" destOrd="0" presId="urn:microsoft.com/office/officeart/2005/8/layout/chevron2"/>
    <dgm:cxn modelId="{D4246652-CB87-44E3-ADF7-F270637E94D2}" type="presParOf" srcId="{9E668008-2861-4D26-B9DA-DAE9C333089A}" destId="{1F080088-31FE-429A-9515-4C2E8D51E2E6}" srcOrd="1" destOrd="0" presId="urn:microsoft.com/office/officeart/2005/8/layout/chevron2"/>
    <dgm:cxn modelId="{44D234AC-7F8C-498D-A94E-421C882E539F}" type="presParOf" srcId="{66EC2492-E323-4468-92FA-19D11764656D}" destId="{D2581872-BF44-4587-9FE5-4E87AC8A3236}" srcOrd="1" destOrd="0" presId="urn:microsoft.com/office/officeart/2005/8/layout/chevron2"/>
    <dgm:cxn modelId="{7437A0C4-B5D6-4398-AAC4-8D7E91F62F7F}" type="presParOf" srcId="{66EC2492-E323-4468-92FA-19D11764656D}" destId="{5B1B3219-D43E-4DB3-9971-F0C3030A3780}" srcOrd="2" destOrd="0" presId="urn:microsoft.com/office/officeart/2005/8/layout/chevron2"/>
    <dgm:cxn modelId="{55EEAFBA-31C0-45DF-941F-12F2C1445E5D}" type="presParOf" srcId="{5B1B3219-D43E-4DB3-9971-F0C3030A3780}" destId="{A1AE0691-43CF-484E-AAF1-62286D77C52E}" srcOrd="0" destOrd="0" presId="urn:microsoft.com/office/officeart/2005/8/layout/chevron2"/>
    <dgm:cxn modelId="{86869E68-2442-46BF-818B-6AD40EF1E329}" type="presParOf" srcId="{5B1B3219-D43E-4DB3-9971-F0C3030A3780}" destId="{8AEEC7E8-4585-4621-9D4E-D50944825218}" srcOrd="1" destOrd="0" presId="urn:microsoft.com/office/officeart/2005/8/layout/chevron2"/>
    <dgm:cxn modelId="{EE4993A4-2E6F-4599-A16C-BE3AEB416432}" type="presParOf" srcId="{66EC2492-E323-4468-92FA-19D11764656D}" destId="{AADB6ACF-9CCC-49E2-A96A-D72BF7013BA5}" srcOrd="3" destOrd="0" presId="urn:microsoft.com/office/officeart/2005/8/layout/chevron2"/>
    <dgm:cxn modelId="{AC131886-F330-49A2-AC39-F7D8DFC7B1F9}" type="presParOf" srcId="{66EC2492-E323-4468-92FA-19D11764656D}" destId="{18971F99-8BC7-4FAE-92B2-3B8A84F0EF36}" srcOrd="4" destOrd="0" presId="urn:microsoft.com/office/officeart/2005/8/layout/chevron2"/>
    <dgm:cxn modelId="{CD58F86C-FE7F-404E-9FD5-F3966528239C}" type="presParOf" srcId="{18971F99-8BC7-4FAE-92B2-3B8A84F0EF36}" destId="{66CF6759-88B7-4038-87DB-2262C7F0BF56}" srcOrd="0" destOrd="0" presId="urn:microsoft.com/office/officeart/2005/8/layout/chevron2"/>
    <dgm:cxn modelId="{726A76F8-0CAE-4C1F-B1A9-3418D424542F}" type="presParOf" srcId="{18971F99-8BC7-4FAE-92B2-3B8A84F0EF36}" destId="{7F69536E-9CEF-4CFD-9FDE-5DAA4976AB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11FB3-794C-40B8-BF21-E78D77CDAB40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AC32124-A554-4331-B8E0-B14BF21724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Технология, предполагающая построение организованной образовательной деятельности, проблемной и личностно-смысловой</a:t>
          </a:r>
          <a:endParaRPr lang="ru-RU" sz="1400" b="1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4189B2-7A1A-4006-AB05-27AF13E213C3}" type="parTrans" cxnId="{6175FC66-BCEB-4430-87B1-D22DEBDA4A65}">
      <dgm:prSet/>
      <dgm:spPr/>
      <dgm:t>
        <a:bodyPr/>
        <a:lstStyle/>
        <a:p>
          <a:endParaRPr lang="ru-RU"/>
        </a:p>
      </dgm:t>
    </dgm:pt>
    <dgm:pt modelId="{1B34C248-2569-4F6A-A2FF-FC835629DB29}" type="sibTrans" cxnId="{6175FC66-BCEB-4430-87B1-D22DEBDA4A65}">
      <dgm:prSet/>
      <dgm:spPr/>
      <dgm:t>
        <a:bodyPr/>
        <a:lstStyle/>
        <a:p>
          <a:endParaRPr lang="ru-RU" dirty="0"/>
        </a:p>
      </dgm:t>
    </dgm:pt>
    <dgm:pt modelId="{A641BEB1-75D2-4691-8334-3E55E04CA82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Здоровье-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сберегаюшие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технологии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4B433F4-3B77-40AC-BCA4-F0F621CD500F}" type="parTrans" cxnId="{D40D9992-80BF-4731-A6DE-88CE39EDF454}">
      <dgm:prSet/>
      <dgm:spPr/>
      <dgm:t>
        <a:bodyPr/>
        <a:lstStyle/>
        <a:p>
          <a:endParaRPr lang="ru-RU"/>
        </a:p>
      </dgm:t>
    </dgm:pt>
    <dgm:pt modelId="{2E9B065B-A31F-4FEF-9C98-C3E9F664E625}" type="sibTrans" cxnId="{D40D9992-80BF-4731-A6DE-88CE39EDF454}">
      <dgm:prSet/>
      <dgm:spPr/>
      <dgm:t>
        <a:bodyPr/>
        <a:lstStyle/>
        <a:p>
          <a:endParaRPr lang="ru-RU"/>
        </a:p>
      </dgm:t>
    </dgm:pt>
    <dgm:pt modelId="{A3FBD7DF-870F-4D30-89C8-3ABB966A668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Исследовательские методы в обучении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0517891-4221-4FA0-981A-1FA8CC757707}" type="parTrans" cxnId="{DDC3FAC3-5DBC-45BC-9FBA-C61A99440F0B}">
      <dgm:prSet/>
      <dgm:spPr/>
      <dgm:t>
        <a:bodyPr/>
        <a:lstStyle/>
        <a:p>
          <a:endParaRPr lang="ru-RU"/>
        </a:p>
      </dgm:t>
    </dgm:pt>
    <dgm:pt modelId="{2356C24B-8F71-4AE2-9C54-314B7D3C380E}" type="sibTrans" cxnId="{DDC3FAC3-5DBC-45BC-9FBA-C61A99440F0B}">
      <dgm:prSet/>
      <dgm:spPr/>
      <dgm:t>
        <a:bodyPr/>
        <a:lstStyle/>
        <a:p>
          <a:endParaRPr lang="ru-RU"/>
        </a:p>
      </dgm:t>
    </dgm:pt>
    <dgm:pt modelId="{5B509DAF-B289-4080-AE0C-73F36536D9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 основе: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Активизации и интенсификации деятельности воспитанника( игровые технологии и проблемные  ситуации.)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Эффективности организации процесса обучения( дифференцированного обучения и индивидуализация обучения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615449C-536D-4BB3-B000-927CF6A89195}" type="parTrans" cxnId="{B887646C-11D7-45A5-8BFA-85AAD7909ECD}">
      <dgm:prSet/>
      <dgm:spPr/>
      <dgm:t>
        <a:bodyPr/>
        <a:lstStyle/>
        <a:p>
          <a:endParaRPr lang="ru-RU"/>
        </a:p>
      </dgm:t>
    </dgm:pt>
    <dgm:pt modelId="{A6017FEA-7FB5-48AB-B27B-C6B73ADBF73E}" type="sibTrans" cxnId="{B887646C-11D7-45A5-8BFA-85AAD7909ECD}">
      <dgm:prSet/>
      <dgm:spPr/>
      <dgm:t>
        <a:bodyPr/>
        <a:lstStyle/>
        <a:p>
          <a:endParaRPr lang="ru-RU"/>
        </a:p>
      </dgm:t>
    </dgm:pt>
    <dgm:pt modelId="{9410403E-7AE5-4C19-A98B-1C7DA21DE11C}" type="pres">
      <dgm:prSet presAssocID="{EDD11FB3-794C-40B8-BF21-E78D77CDAB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169CE-31EC-4A00-B17B-730629BA6D66}" type="pres">
      <dgm:prSet presAssocID="{FAC32124-A554-4331-B8E0-B14BF2172492}" presName="node" presStyleLbl="node1" presStyleIdx="0" presStyleCnt="4" custScaleX="230764" custScaleY="90919" custRadScaleRad="101875" custRadScaleInc="-24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CBF-0ADC-4B92-BE68-03C11EA67E4A}" type="pres">
      <dgm:prSet presAssocID="{1B34C248-2569-4F6A-A2FF-FC835629DB29}" presName="sibTrans" presStyleLbl="sibTrans2D1" presStyleIdx="0" presStyleCnt="4" custAng="1125210" custScaleX="148182" custScaleY="121937" custLinFactX="100000" custLinFactNeighborX="100051" custLinFactNeighborY="-36928"/>
      <dgm:spPr/>
      <dgm:t>
        <a:bodyPr/>
        <a:lstStyle/>
        <a:p>
          <a:endParaRPr lang="ru-RU"/>
        </a:p>
      </dgm:t>
    </dgm:pt>
    <dgm:pt modelId="{33F7F266-B598-4DB4-8941-15B41ADD4C68}" type="pres">
      <dgm:prSet presAssocID="{1B34C248-2569-4F6A-A2FF-FC835629DB2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B5103DA-7787-4CB8-A90B-F42339534649}" type="pres">
      <dgm:prSet presAssocID="{A641BEB1-75D2-4691-8334-3E55E04CA82B}" presName="node" presStyleLbl="node1" presStyleIdx="1" presStyleCnt="4" custScaleX="174816" custScaleY="81307" custRadScaleRad="128967" custRadScaleInc="-14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8062C-71A3-4DB2-9E62-872A32EBBFAA}" type="pres">
      <dgm:prSet presAssocID="{2E9B065B-A31F-4FEF-9C98-C3E9F664E625}" presName="sibTrans" presStyleLbl="sibTrans2D1" presStyleIdx="1" presStyleCnt="4" custAng="19588515" custScaleX="47462" custScaleY="98561" custLinFactX="71261" custLinFactY="100000" custLinFactNeighborX="100000" custLinFactNeighborY="114207"/>
      <dgm:spPr/>
      <dgm:t>
        <a:bodyPr/>
        <a:lstStyle/>
        <a:p>
          <a:endParaRPr lang="ru-RU"/>
        </a:p>
      </dgm:t>
    </dgm:pt>
    <dgm:pt modelId="{F3DF3A90-A6AD-482C-8F3B-11FF6FF2EF6B}" type="pres">
      <dgm:prSet presAssocID="{2E9B065B-A31F-4FEF-9C98-C3E9F664E62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B28E69E-574B-4E6A-924C-D6581D7E3CC8}" type="pres">
      <dgm:prSet presAssocID="{A3FBD7DF-870F-4D30-89C8-3ABB966A6684}" presName="node" presStyleLbl="node1" presStyleIdx="2" presStyleCnt="4" custScaleX="156757" custScaleY="82970" custRadScaleRad="168563" custRadScaleInc="21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55AC6-F8AA-457D-872A-3830DC4A7335}" type="pres">
      <dgm:prSet presAssocID="{2356C24B-8F71-4AE2-9C54-314B7D3C380E}" presName="sibTrans" presStyleLbl="sibTrans2D1" presStyleIdx="2" presStyleCnt="4" custLinFactX="-34949" custLinFactNeighborX="-100000" custLinFactNeighborY="34494"/>
      <dgm:spPr/>
      <dgm:t>
        <a:bodyPr/>
        <a:lstStyle/>
        <a:p>
          <a:endParaRPr lang="ru-RU"/>
        </a:p>
      </dgm:t>
    </dgm:pt>
    <dgm:pt modelId="{3EB4DB8D-8FD8-403A-BECA-94593CD892BC}" type="pres">
      <dgm:prSet presAssocID="{2356C24B-8F71-4AE2-9C54-314B7D3C380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A6C7BA0-9274-4A29-928C-83E9891AF7B0}" type="pres">
      <dgm:prSet presAssocID="{5B509DAF-B289-4080-AE0C-73F36536D9CA}" presName="node" presStyleLbl="node1" presStyleIdx="3" presStyleCnt="4" custScaleX="284516" custScaleY="110854" custRadScaleRad="87132" custRadScaleInc="-165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E51F5-D8FE-4044-B770-C7E287E2890E}" type="pres">
      <dgm:prSet presAssocID="{A6017FEA-7FB5-48AB-B27B-C6B73ADBF73E}" presName="sibTrans" presStyleLbl="sibTrans2D1" presStyleIdx="3" presStyleCnt="4" custAng="4525747" custLinFactX="-100393" custLinFactY="-100000" custLinFactNeighborX="-200000" custLinFactNeighborY="-129529"/>
      <dgm:spPr/>
      <dgm:t>
        <a:bodyPr/>
        <a:lstStyle/>
        <a:p>
          <a:endParaRPr lang="ru-RU"/>
        </a:p>
      </dgm:t>
    </dgm:pt>
    <dgm:pt modelId="{44D3FA27-FE43-43C0-8277-08E372E77F67}" type="pres">
      <dgm:prSet presAssocID="{A6017FEA-7FB5-48AB-B27B-C6B73ADBF73E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40D9992-80BF-4731-A6DE-88CE39EDF454}" srcId="{EDD11FB3-794C-40B8-BF21-E78D77CDAB40}" destId="{A641BEB1-75D2-4691-8334-3E55E04CA82B}" srcOrd="1" destOrd="0" parTransId="{24B433F4-3B77-40AC-BCA4-F0F621CD500F}" sibTransId="{2E9B065B-A31F-4FEF-9C98-C3E9F664E625}"/>
    <dgm:cxn modelId="{4E06860A-5C0C-440E-A919-147DDAA5177C}" type="presOf" srcId="{A6017FEA-7FB5-48AB-B27B-C6B73ADBF73E}" destId="{345E51F5-D8FE-4044-B770-C7E287E2890E}" srcOrd="0" destOrd="0" presId="urn:microsoft.com/office/officeart/2005/8/layout/cycle2"/>
    <dgm:cxn modelId="{C41CD3F8-CAD6-467B-94B2-0BE981CAF6C3}" type="presOf" srcId="{1B34C248-2569-4F6A-A2FF-FC835629DB29}" destId="{33F7F266-B598-4DB4-8941-15B41ADD4C68}" srcOrd="1" destOrd="0" presId="urn:microsoft.com/office/officeart/2005/8/layout/cycle2"/>
    <dgm:cxn modelId="{1A661CCD-2BFA-4CF8-BEB5-5C320BB11E91}" type="presOf" srcId="{2356C24B-8F71-4AE2-9C54-314B7D3C380E}" destId="{3EB4DB8D-8FD8-403A-BECA-94593CD892BC}" srcOrd="1" destOrd="0" presId="urn:microsoft.com/office/officeart/2005/8/layout/cycle2"/>
    <dgm:cxn modelId="{B887646C-11D7-45A5-8BFA-85AAD7909ECD}" srcId="{EDD11FB3-794C-40B8-BF21-E78D77CDAB40}" destId="{5B509DAF-B289-4080-AE0C-73F36536D9CA}" srcOrd="3" destOrd="0" parTransId="{0615449C-536D-4BB3-B000-927CF6A89195}" sibTransId="{A6017FEA-7FB5-48AB-B27B-C6B73ADBF73E}"/>
    <dgm:cxn modelId="{CEFD1686-0E75-4131-97A3-3D2352C665B4}" type="presOf" srcId="{FAC32124-A554-4331-B8E0-B14BF2172492}" destId="{7FF169CE-31EC-4A00-B17B-730629BA6D66}" srcOrd="0" destOrd="0" presId="urn:microsoft.com/office/officeart/2005/8/layout/cycle2"/>
    <dgm:cxn modelId="{0659EF11-CC62-4195-AAE0-5C566BC98E6F}" type="presOf" srcId="{EDD11FB3-794C-40B8-BF21-E78D77CDAB40}" destId="{9410403E-7AE5-4C19-A98B-1C7DA21DE11C}" srcOrd="0" destOrd="0" presId="urn:microsoft.com/office/officeart/2005/8/layout/cycle2"/>
    <dgm:cxn modelId="{6175FC66-BCEB-4430-87B1-D22DEBDA4A65}" srcId="{EDD11FB3-794C-40B8-BF21-E78D77CDAB40}" destId="{FAC32124-A554-4331-B8E0-B14BF2172492}" srcOrd="0" destOrd="0" parTransId="{574189B2-7A1A-4006-AB05-27AF13E213C3}" sibTransId="{1B34C248-2569-4F6A-A2FF-FC835629DB29}"/>
    <dgm:cxn modelId="{F1C81904-CB7E-4695-95C0-B1D14CE7C875}" type="presOf" srcId="{5B509DAF-B289-4080-AE0C-73F36536D9CA}" destId="{3A6C7BA0-9274-4A29-928C-83E9891AF7B0}" srcOrd="0" destOrd="0" presId="urn:microsoft.com/office/officeart/2005/8/layout/cycle2"/>
    <dgm:cxn modelId="{C5BEF486-4C34-493A-BAB4-D32EB161EB66}" type="presOf" srcId="{A641BEB1-75D2-4691-8334-3E55E04CA82B}" destId="{7B5103DA-7787-4CB8-A90B-F42339534649}" srcOrd="0" destOrd="0" presId="urn:microsoft.com/office/officeart/2005/8/layout/cycle2"/>
    <dgm:cxn modelId="{594CE8DB-8104-4C07-AA09-1A2C5D506D10}" type="presOf" srcId="{A3FBD7DF-870F-4D30-89C8-3ABB966A6684}" destId="{CB28E69E-574B-4E6A-924C-D6581D7E3CC8}" srcOrd="0" destOrd="0" presId="urn:microsoft.com/office/officeart/2005/8/layout/cycle2"/>
    <dgm:cxn modelId="{EB82D66A-8E6B-4A89-8E3C-9F9EF4F98BC7}" type="presOf" srcId="{1B34C248-2569-4F6A-A2FF-FC835629DB29}" destId="{8B32ACBF-0ADC-4B92-BE68-03C11EA67E4A}" srcOrd="0" destOrd="0" presId="urn:microsoft.com/office/officeart/2005/8/layout/cycle2"/>
    <dgm:cxn modelId="{E1D97CE6-0FFB-482C-BBC6-8A3EDCB35412}" type="presOf" srcId="{2356C24B-8F71-4AE2-9C54-314B7D3C380E}" destId="{40755AC6-F8AA-457D-872A-3830DC4A7335}" srcOrd="0" destOrd="0" presId="urn:microsoft.com/office/officeart/2005/8/layout/cycle2"/>
    <dgm:cxn modelId="{80A3067A-81C2-4F5B-B1D0-C953AEB5ACEF}" type="presOf" srcId="{2E9B065B-A31F-4FEF-9C98-C3E9F664E625}" destId="{F3DF3A90-A6AD-482C-8F3B-11FF6FF2EF6B}" srcOrd="1" destOrd="0" presId="urn:microsoft.com/office/officeart/2005/8/layout/cycle2"/>
    <dgm:cxn modelId="{DDC3FAC3-5DBC-45BC-9FBA-C61A99440F0B}" srcId="{EDD11FB3-794C-40B8-BF21-E78D77CDAB40}" destId="{A3FBD7DF-870F-4D30-89C8-3ABB966A6684}" srcOrd="2" destOrd="0" parTransId="{A0517891-4221-4FA0-981A-1FA8CC757707}" sibTransId="{2356C24B-8F71-4AE2-9C54-314B7D3C380E}"/>
    <dgm:cxn modelId="{C7C1D3CF-C49F-4875-BD4F-7AA9E93CCBF0}" type="presOf" srcId="{2E9B065B-A31F-4FEF-9C98-C3E9F664E625}" destId="{C2A8062C-71A3-4DB2-9E62-872A32EBBFAA}" srcOrd="0" destOrd="0" presId="urn:microsoft.com/office/officeart/2005/8/layout/cycle2"/>
    <dgm:cxn modelId="{6B95F9F1-B1DB-43BA-A98A-F1087CC76207}" type="presOf" srcId="{A6017FEA-7FB5-48AB-B27B-C6B73ADBF73E}" destId="{44D3FA27-FE43-43C0-8277-08E372E77F67}" srcOrd="1" destOrd="0" presId="urn:microsoft.com/office/officeart/2005/8/layout/cycle2"/>
    <dgm:cxn modelId="{C8FAB0C0-E1B1-423F-9A0B-D025DAA5EEA6}" type="presParOf" srcId="{9410403E-7AE5-4C19-A98B-1C7DA21DE11C}" destId="{7FF169CE-31EC-4A00-B17B-730629BA6D66}" srcOrd="0" destOrd="0" presId="urn:microsoft.com/office/officeart/2005/8/layout/cycle2"/>
    <dgm:cxn modelId="{156B12B1-81EF-4663-BD7B-63BE2041BD17}" type="presParOf" srcId="{9410403E-7AE5-4C19-A98B-1C7DA21DE11C}" destId="{8B32ACBF-0ADC-4B92-BE68-03C11EA67E4A}" srcOrd="1" destOrd="0" presId="urn:microsoft.com/office/officeart/2005/8/layout/cycle2"/>
    <dgm:cxn modelId="{E8603BFE-8B10-4119-B341-4151BFC4ED7A}" type="presParOf" srcId="{8B32ACBF-0ADC-4B92-BE68-03C11EA67E4A}" destId="{33F7F266-B598-4DB4-8941-15B41ADD4C68}" srcOrd="0" destOrd="0" presId="urn:microsoft.com/office/officeart/2005/8/layout/cycle2"/>
    <dgm:cxn modelId="{AC2D96DE-EF6E-4229-A0E5-0BBC403693AA}" type="presParOf" srcId="{9410403E-7AE5-4C19-A98B-1C7DA21DE11C}" destId="{7B5103DA-7787-4CB8-A90B-F42339534649}" srcOrd="2" destOrd="0" presId="urn:microsoft.com/office/officeart/2005/8/layout/cycle2"/>
    <dgm:cxn modelId="{35A66A80-0665-4428-851B-0746A9EB52FA}" type="presParOf" srcId="{9410403E-7AE5-4C19-A98B-1C7DA21DE11C}" destId="{C2A8062C-71A3-4DB2-9E62-872A32EBBFAA}" srcOrd="3" destOrd="0" presId="urn:microsoft.com/office/officeart/2005/8/layout/cycle2"/>
    <dgm:cxn modelId="{5BF4AA8D-264C-4486-8A16-6AD2C2BFBF40}" type="presParOf" srcId="{C2A8062C-71A3-4DB2-9E62-872A32EBBFAA}" destId="{F3DF3A90-A6AD-482C-8F3B-11FF6FF2EF6B}" srcOrd="0" destOrd="0" presId="urn:microsoft.com/office/officeart/2005/8/layout/cycle2"/>
    <dgm:cxn modelId="{ED31C3DD-950B-4E91-89FF-AD95D5A80228}" type="presParOf" srcId="{9410403E-7AE5-4C19-A98B-1C7DA21DE11C}" destId="{CB28E69E-574B-4E6A-924C-D6581D7E3CC8}" srcOrd="4" destOrd="0" presId="urn:microsoft.com/office/officeart/2005/8/layout/cycle2"/>
    <dgm:cxn modelId="{97EC29A0-381D-4562-81A5-024C130B3143}" type="presParOf" srcId="{9410403E-7AE5-4C19-A98B-1C7DA21DE11C}" destId="{40755AC6-F8AA-457D-872A-3830DC4A7335}" srcOrd="5" destOrd="0" presId="urn:microsoft.com/office/officeart/2005/8/layout/cycle2"/>
    <dgm:cxn modelId="{B7CFA5BB-326B-4C71-8280-7FB68B0B7245}" type="presParOf" srcId="{40755AC6-F8AA-457D-872A-3830DC4A7335}" destId="{3EB4DB8D-8FD8-403A-BECA-94593CD892BC}" srcOrd="0" destOrd="0" presId="urn:microsoft.com/office/officeart/2005/8/layout/cycle2"/>
    <dgm:cxn modelId="{3D67817C-5AEA-4421-B6DD-EC7EB0FF41D7}" type="presParOf" srcId="{9410403E-7AE5-4C19-A98B-1C7DA21DE11C}" destId="{3A6C7BA0-9274-4A29-928C-83E9891AF7B0}" srcOrd="6" destOrd="0" presId="urn:microsoft.com/office/officeart/2005/8/layout/cycle2"/>
    <dgm:cxn modelId="{0EE88EA4-A67A-49BC-BA2C-7BAB0A43CE65}" type="presParOf" srcId="{9410403E-7AE5-4C19-A98B-1C7DA21DE11C}" destId="{345E51F5-D8FE-4044-B770-C7E287E2890E}" srcOrd="7" destOrd="0" presId="urn:microsoft.com/office/officeart/2005/8/layout/cycle2"/>
    <dgm:cxn modelId="{F69F905B-92E9-4D69-A54D-FDA6A7E6679B}" type="presParOf" srcId="{345E51F5-D8FE-4044-B770-C7E287E2890E}" destId="{44D3FA27-FE43-43C0-8277-08E372E77F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E527-B386-4E13-83D7-4328EE356892}">
      <dsp:nvSpPr>
        <dsp:cNvPr id="0" name=""/>
        <dsp:cNvSpPr/>
      </dsp:nvSpPr>
      <dsp:spPr>
        <a:xfrm rot="5400000">
          <a:off x="846637" y="-302511"/>
          <a:ext cx="2167658" cy="276526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n w="10541" cmpd="sng">
              <a:prstDash val="solid"/>
            </a:ln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n w="10541" cmpd="sng">
              <a:prstDash val="solid"/>
            </a:ln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 w="10541" cmpd="sng"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Функциональная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 w="10541" cmpd="sng"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роль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547835" y="-3709"/>
        <a:ext cx="2765263" cy="2167658"/>
      </dsp:txXfrm>
    </dsp:sp>
    <dsp:sp modelId="{796A7C75-2B90-4561-AE58-10B1D4C95797}">
      <dsp:nvSpPr>
        <dsp:cNvPr id="0" name=""/>
        <dsp:cNvSpPr/>
      </dsp:nvSpPr>
      <dsp:spPr>
        <a:xfrm rot="5400000">
          <a:off x="4949034" y="-1035655"/>
          <a:ext cx="1410434" cy="3591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воспитательная </a:t>
          </a:r>
          <a:endParaRPr lang="ru-RU" sz="1600" b="1" i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обучающая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познавательная деятельность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умственное развитие</a:t>
          </a:r>
        </a:p>
      </dsp:txBody>
      <dsp:txXfrm rot="-5400000">
        <a:off x="3858327" y="123904"/>
        <a:ext cx="3522996" cy="1272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159C0-C605-4C3B-8F56-86D7AB8B7D11}">
      <dsp:nvSpPr>
        <dsp:cNvPr id="0" name=""/>
        <dsp:cNvSpPr/>
      </dsp:nvSpPr>
      <dsp:spPr>
        <a:xfrm rot="5400000">
          <a:off x="-306437" y="312351"/>
          <a:ext cx="2042917" cy="143004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Формы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20934"/>
        <a:ext cx="1430042" cy="612875"/>
      </dsp:txXfrm>
    </dsp:sp>
    <dsp:sp modelId="{1F080088-31FE-429A-9515-4C2E8D51E2E6}">
      <dsp:nvSpPr>
        <dsp:cNvPr id="0" name=""/>
        <dsp:cNvSpPr/>
      </dsp:nvSpPr>
      <dsp:spPr>
        <a:xfrm rot="5400000">
          <a:off x="4119524" y="-2684564"/>
          <a:ext cx="1327896" cy="6706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Экспериментирования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опытов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Организованная образовательная деятельность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игровые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Индивидуальная работа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Самостоятельные исследования</a:t>
          </a:r>
        </a:p>
      </dsp:txBody>
      <dsp:txXfrm rot="-5400000">
        <a:off x="1430042" y="69741"/>
        <a:ext cx="6642038" cy="1198250"/>
      </dsp:txXfrm>
    </dsp:sp>
    <dsp:sp modelId="{A1AE0691-43CF-484E-AAF1-62286D77C52E}">
      <dsp:nvSpPr>
        <dsp:cNvPr id="0" name=""/>
        <dsp:cNvSpPr/>
      </dsp:nvSpPr>
      <dsp:spPr>
        <a:xfrm rot="5400000">
          <a:off x="-306437" y="2165298"/>
          <a:ext cx="2042917" cy="143004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-2000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Методы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73881"/>
        <a:ext cx="1430042" cy="612875"/>
      </dsp:txXfrm>
    </dsp:sp>
    <dsp:sp modelId="{8AEEC7E8-4585-4621-9D4E-D50944825218}">
      <dsp:nvSpPr>
        <dsp:cNvPr id="0" name=""/>
        <dsp:cNvSpPr/>
      </dsp:nvSpPr>
      <dsp:spPr>
        <a:xfrm rot="5400000">
          <a:off x="4119524" y="-830621"/>
          <a:ext cx="1327896" cy="6706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Словесный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 указания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Метод поощрения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Эмпатия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0042" y="1923684"/>
        <a:ext cx="6642038" cy="1198250"/>
      </dsp:txXfrm>
    </dsp:sp>
    <dsp:sp modelId="{66CF6759-88B7-4038-87DB-2262C7F0BF56}">
      <dsp:nvSpPr>
        <dsp:cNvPr id="0" name=""/>
        <dsp:cNvSpPr/>
      </dsp:nvSpPr>
      <dsp:spPr>
        <a:xfrm rot="5400000">
          <a:off x="-306437" y="4018246"/>
          <a:ext cx="2042917" cy="143004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9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alpha val="90000"/>
              <a:hueOff val="0"/>
              <a:satOff val="0"/>
              <a:lumOff val="0"/>
              <a:alphaOff val="-40000"/>
              <a:shade val="30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Приёмы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26829"/>
        <a:ext cx="1430042" cy="612875"/>
      </dsp:txXfrm>
    </dsp:sp>
    <dsp:sp modelId="{7F69536E-9CEF-4CFD-9FDE-5DAA4976AB10}">
      <dsp:nvSpPr>
        <dsp:cNvPr id="0" name=""/>
        <dsp:cNvSpPr/>
      </dsp:nvSpPr>
      <dsp:spPr>
        <a:xfrm rot="5400000">
          <a:off x="4119524" y="1022326"/>
          <a:ext cx="1327896" cy="6706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Показ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Пример сверстника и взрослого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Игровой прём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Использование художественного слова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30042" y="3776632"/>
        <a:ext cx="6642038" cy="1198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136904" cy="172115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Проект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mtClean="0">
                <a:solidFill>
                  <a:schemeClr val="accent1"/>
                </a:solidFill>
              </a:rPr>
              <a:t>«</a:t>
            </a:r>
            <a:r>
              <a:rPr lang="ru-RU" smtClean="0">
                <a:solidFill>
                  <a:schemeClr val="accent1"/>
                </a:solidFill>
              </a:rPr>
              <a:t>Водица-Царица»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5589240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Автор проекта: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Воспитатель Добрынина О.А.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05919"/>
            <a:ext cx="8736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«Детский сад «Ласточка»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08912" cy="28803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u="sng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ВОДА</a:t>
            </a:r>
          </a:p>
          <a:p>
            <a:pPr marL="4572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Обучающий компонент: вода в природе; водоёмы, осадки(дождь, снег, роса, гард, туман, пар и т.д.). Знакомство с основными свойствами воды: прозрачность, без цвета, запаха и вкуса, растворяет некоторые вещества(на опытах: сахар, соль).Различные состояния воды(твёрдая, жидкая, пар).</a:t>
            </a:r>
          </a:p>
          <a:p>
            <a:pPr marL="4572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Воспитывающий компонент: осознание бережного отношения к воде, как к  важному природному ресурсу.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2066" y="3398742"/>
            <a:ext cx="3840427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110" y="3451691"/>
            <a:ext cx="3779913" cy="28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84976" cy="2481456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реализации проекта в средней группе №8</a:t>
            </a:r>
          </a:p>
          <a:p>
            <a:pPr marL="45720" indent="0"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«Волшебница- водица»</a:t>
            </a:r>
          </a:p>
          <a:p>
            <a:pPr marL="45720" indent="0"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Подготовительный этап проекта:</a:t>
            </a:r>
          </a:p>
          <a:p>
            <a:pPr marL="388620" indent="-342900" algn="ctr">
              <a:buAutoNum type="arabicPeriod"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Пополнение материалами для исследований в мини-лабораторию.</a:t>
            </a:r>
          </a:p>
          <a:p>
            <a:pPr marL="388620" indent="-342900" algn="ctr">
              <a:buAutoNum type="arabicPeriod"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Рассматривание картин, фотографий ,плакатов ,связанных с объектом неживой природы- водой.</a:t>
            </a:r>
          </a:p>
          <a:p>
            <a:pPr marL="388620" indent="-342900" algn="ctr">
              <a:buAutoNum type="arabicPeriod"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конспектов тематических занятий по разным областям программы</a:t>
            </a:r>
          </a:p>
          <a:p>
            <a:pPr marL="388620" indent="-342900" algn="ctr">
              <a:buAutoNum type="arabicPeriod"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и создание опытов и экспериментов с водой.	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01916"/>
              </p:ext>
            </p:extLst>
          </p:nvPr>
        </p:nvGraphicFramePr>
        <p:xfrm>
          <a:off x="899592" y="2564904"/>
          <a:ext cx="7488830" cy="412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07"/>
                <a:gridCol w="2285072"/>
                <a:gridCol w="3288651"/>
              </a:tblGrid>
              <a:tr h="15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 dirty="0">
                          <a:effectLst/>
                        </a:rPr>
                        <a:t>Раздел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Название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sng">
                          <a:effectLst/>
                        </a:rPr>
                        <a:t>Программные задачи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</a:tr>
              <a:tr h="2397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Ознакомление с окружающим миром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«Что мы знаем о воде?»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Познакомить детей со свойствами воды (вкус, цвет, запах, текучесть). Уточнить значение её для всего живого.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Развивать любознательность, мышление и речь детей; ввести в активный словарь детей слова: жидкость, бесцветная, безвкусная, прозрачная.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Воспитывать бережное отношение к воде.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</a:tr>
              <a:tr h="1551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Ознакомление с окружающим миром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«Освобождение бусинок из ледяного плена»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Создавать условия для расширения представлений детей о свойствах льда – тает в тепле, развивать образное мышление при выборе способа действия, стимулировать самостоятельное формулирование выводов детьми.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56239" y="692231"/>
            <a:ext cx="86832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4952810"/>
              </p:ext>
            </p:extLst>
          </p:nvPr>
        </p:nvGraphicFramePr>
        <p:xfrm>
          <a:off x="179512" y="404664"/>
          <a:ext cx="8640959" cy="6157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179"/>
                <a:gridCol w="2691790"/>
                <a:gridCol w="3898990"/>
              </a:tblGrid>
              <a:tr h="521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Художественная литература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Чтение рассказа «Как люди речку обидели»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Учить детей внимательно слушать литературное произведение.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  <a:tr h="293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Комплексное занятие по развитию речи, экспериментированию и аппликации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«Что за чудесница – водица-волшебница»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 Уточнить признаки зимы, формировать эстетическое отношение к зимним явлениям; показать детям, в каком виде существует вода - эксперименты с водой, паром, льдом; упражнять в образовании однокоренных слов; развивать творческое воображение и закрепить навыки работы с бросовым материалом. воспитывать чувство сопереживания, отзывчивость и умение работать в коллективе.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  <a:tr h="133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  <a:tr h="1051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Аппликация с элементами рисования «Сосульки на крыше»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Вызывать интерес к изображению сосулек разными аппликативными техниками, показать способ вырезывания сосулек из бумаги, сложенной гармошкой.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  <a:tr h="786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Изобразительная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Аппликация «Тучи по небу бежали»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Познакомить с техникой аппликативной мозаики. Учить передавать свойства воды – в разных природных явлениях.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  <a:tr h="549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Беседа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“Чистота та же красота”.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Прививать детям правила личной гигиены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54" marR="26954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647751" y="-4324"/>
            <a:ext cx="25973475" cy="5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27511"/>
              </p:ext>
            </p:extLst>
          </p:nvPr>
        </p:nvGraphicFramePr>
        <p:xfrm>
          <a:off x="179510" y="764705"/>
          <a:ext cx="8712969" cy="5828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6617"/>
                <a:gridCol w="2063120"/>
                <a:gridCol w="3173232"/>
              </a:tblGrid>
              <a:tr h="327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 dirty="0">
                          <a:effectLst/>
                        </a:rPr>
                        <a:t>Виды игр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>
                          <a:effectLst/>
                        </a:rPr>
                        <a:t>Название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sng">
                          <a:effectLst/>
                        </a:rPr>
                        <a:t>Программные задачи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99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Речевая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"Подскажи словечко".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Развивать речь детей, моторику речевого аппарата.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65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Игра малой подвижности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«Ручеек»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76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Подвижная игра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«На болоте»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Учить детей копировать движения живущих на болоте обитателей.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102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Подвижная игра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«Караси и щука»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Учить выполнять правила в подвижных играх, развивать активность детей в процессе двигательной деятельности.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1324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Подвижная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“Море волнуется”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Расширять содержание игры, развивать воображение, творчество, пластичность движений.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  <a:tr h="731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Подвижная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“Мы – капельки”.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Развивать воображение детей, активность в игре.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80" marR="427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67744" y="365878"/>
            <a:ext cx="50405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к проекту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554461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1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с родителями.</a:t>
            </a:r>
          </a:p>
          <a:p>
            <a:pPr marL="388620" indent="-342900">
              <a:buAutoNum type="arabicPeriod"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Проведение родительского собрания «Знакомство родителей с проектом «Волшебница- водица»</a:t>
            </a:r>
          </a:p>
          <a:p>
            <a:pPr marL="388620" indent="-342900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Цель: познакомить родителей с целями и задачами проекта «Волшебница-водица»</a:t>
            </a:r>
          </a:p>
          <a:p>
            <a:pPr marL="388620" indent="-342900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Оформление папок-передвижек с простыми опытами, которыми родители могут заниматься дома с детьми, для закрепления знаний полученных на образовательной деятельности: «Выпуклая вода», «Капитаны ручья», «Домашняя лаборатория» и т.д.</a:t>
            </a:r>
          </a:p>
          <a:p>
            <a:pPr marL="388620" indent="-342900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Консультации с родителями по темам: «Свойства воды».</a:t>
            </a:r>
          </a:p>
          <a:p>
            <a:pPr marL="388620" indent="-342900">
              <a:buNone/>
            </a:pP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 помочь понять родителям нужность экспериментирования и простейших опытов в развитии детей дошкольного возраста. 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670230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7624" y="404664"/>
            <a:ext cx="6768752" cy="61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205"/>
            <a:ext cx="3203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2">
                    <a:lumMod val="50000"/>
                  </a:schemeClr>
                </a:solidFill>
              </a:rPr>
              <a:t>Окружающая среда 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Всё – от старой сосны у забора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 большого тёмного бора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от озера до пруда –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Окружающая среда.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 ещё и медведь, и лось,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котёнок Васька небось?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Даже муха – вот это да! –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Окружающая среда.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Я люблю на озере тишь,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в пруду отраженья крыш,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Рвать чернику люблю в лесу,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Барсука люблю и лису...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Я люблю тебя навсегда,</a:t>
            </a:r>
          </a:p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Окружающая среда!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(Л. Фадеева)</a:t>
            </a:r>
            <a:endParaRPr lang="ru-RU" i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585665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1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511594" cy="40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3370386"/>
          </a:xfrm>
          <a:effectLst/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Проект. Долгосрочный, групповой, исследовательская деятельность.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«Учить надо так, чтобы люди насколько это возможно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Приобретали знания не из книг,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Но из неба и земли, из дубов и букв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То есть знали и изучали самые вещи,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А не чужие только наблюдения и свидетельства о вещах.»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Ян Амос Каменский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622304" cy="346672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25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Тема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</a:t>
            </a:r>
            <a:r>
              <a:rPr lang="ru-RU" sz="2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 Волшебница-водица»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Участники проекта: дети, воспитатели, родители.</a:t>
            </a: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8208912" cy="4824536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1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1.Обобщить и расширить знания и представления детей о неживой природе – о воде.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создавать условия для формирования у детей познавательного интереса.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познакомить детей со свойствами воды (вкус, цвет, запах, вода- это жидкость)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Вызвать интерес к простым элементарным опытам неживой природы.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4.Расширить представление о свойствах льда, как об одном из состояний воды.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5. Развивать мышление, творческий потенциал, фантазию, воображение.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920880" cy="9361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Предметно-развивающая среда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(мини-лаборатория)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24584679"/>
              </p:ext>
            </p:extLst>
          </p:nvPr>
        </p:nvGraphicFramePr>
        <p:xfrm>
          <a:off x="179512" y="1340768"/>
          <a:ext cx="878497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75656" y="6597352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74994"/>
            <a:ext cx="3960440" cy="297033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554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32209120"/>
              </p:ext>
            </p:extLst>
          </p:nvPr>
        </p:nvGraphicFramePr>
        <p:xfrm>
          <a:off x="467544" y="476672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1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Мозговой штурм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это не столько метод активизации воображения, сколько способ генерации самых разнообразных идей в группе.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Мозговой штурм используется тогда, когда обсуждается ситуация, из которой на первый взгляд, нет реального выхода. Дети не только имеют право на высказывания, но и обязательно предлагают свой вариант решения проблемы. Принимаются любые идеи, даже те, которые кажутся абсурдными. Из множества идей, как правило выбирается одна и обсуждается более детально.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Эмпатия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это способность личности к сопереживанию, к пониманию психического состояния других людей. В основе эмпатии -  как метода фантазирования лежит представление себя каким-то конкретным образом. Передача чувств, переживаний, настроения этого образа в ситуации наличия определенной проблемы, через построение аналогий дети учатся высказывать свою точку зрения.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16824" cy="99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Педагогический процесс организуется с использованием образовательных технологий:</a:t>
            </a:r>
            <a:r>
              <a:rPr lang="ru-RU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7776864" cy="2592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5685937"/>
              </p:ext>
            </p:extLst>
          </p:nvPr>
        </p:nvGraphicFramePr>
        <p:xfrm>
          <a:off x="251520" y="1124744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8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8959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Используемые программы Н.Е. Веракса «От рождения до школы»,</a:t>
            </a:r>
          </a:p>
          <a:p>
            <a:pPr marL="45720" indent="0">
              <a:buNone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Порциальная программа Н.А. Рыжова «Наш дом – природа»</a:t>
            </a:r>
          </a:p>
          <a:p>
            <a:pPr marL="45720" indent="0">
              <a:buNone/>
            </a:pPr>
            <a:r>
              <a:rPr lang="ru-RU" sz="21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Принципы работы: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Научности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Проблемности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Системности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Наглядности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Последовательности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0031" y="2033972"/>
            <a:ext cx="459025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образовательной деятельности: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Проводится по одной логической схеме, которая включает следующие моменты.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состояния объекта.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Причины, которые вызвали изменения.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Сравнения разных объектов.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Установка взаимосвязи.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Процесс познания исследовательской деятельности окрашен положительными эмоциями, дети испытывают удовольствия от открытий, сделанных в процессе опытов. Исследовательская деятельность развивает личность, способствует более быстрому и легкому формированию личностного отношения к природе и ее явлениям.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1037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Проект «Водица-Царица»</vt:lpstr>
      <vt:lpstr>Проект. Долгосрочный, групповой, исследовательская деятельность.  «Учить надо так, чтобы люди насколько это возможно  Приобретали знания не из книг,  Но из неба и земли, из дубов и букв  То есть знали и изучали самые вещи,  А не чужие только наблюдения и свидетельства о вещах.»   Ян Амос Каменский</vt:lpstr>
      <vt:lpstr>                                      Тема:                           « Волшебница-водица»  Участники проекта: дети, воспитатели, родители.   </vt:lpstr>
      <vt:lpstr>Предметно-развивающая среда  (мини-лаборатория)  </vt:lpstr>
      <vt:lpstr>Презентация PowerPoint</vt:lpstr>
      <vt:lpstr>Презентация PowerPoint</vt:lpstr>
      <vt:lpstr>Педагогический процесс организуется с использованием образовательных технологий: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«Учить надо так, чтобы люди насколько это возможно Приобретали знания не из книг, Но из неба и земли, из дубов и букв То есть знали и изучали самые вещи, А не чужие только наблюдения и свидетельства о вещах.» Ян Амос Каменский</dc:title>
  <dc:creator>л</dc:creator>
  <cp:lastModifiedBy>Nadejda</cp:lastModifiedBy>
  <cp:revision>57</cp:revision>
  <dcterms:modified xsi:type="dcterms:W3CDTF">2019-03-29T15:21:55Z</dcterms:modified>
</cp:coreProperties>
</file>