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9" r:id="rId11"/>
    <p:sldId id="268" r:id="rId12"/>
    <p:sldId id="267" r:id="rId13"/>
    <p:sldId id="270" r:id="rId14"/>
    <p:sldId id="271" r:id="rId15"/>
    <p:sldId id="272" r:id="rId16"/>
    <p:sldId id="273" r:id="rId17"/>
    <p:sldId id="274" r:id="rId18"/>
    <p:sldId id="259" r:id="rId19"/>
    <p:sldId id="276" r:id="rId20"/>
    <p:sldId id="275" r:id="rId21"/>
    <p:sldId id="279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974" autoAdjust="0"/>
  </p:normalViewPr>
  <p:slideViewPr>
    <p:cSldViewPr snapToGrid="0">
      <p:cViewPr varScale="1">
        <p:scale>
          <a:sx n="95" d="100"/>
          <a:sy n="95" d="100"/>
        </p:scale>
        <p:origin x="6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1FD6-B60F-497C-9618-8AAC6D48E05C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3764-9441-4A5D-8AD1-44903E9B44A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145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1FD6-B60F-497C-9618-8AAC6D48E05C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3764-9441-4A5D-8AD1-44903E9B4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64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1FD6-B60F-497C-9618-8AAC6D48E05C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3764-9441-4A5D-8AD1-44903E9B4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197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1FD6-B60F-497C-9618-8AAC6D48E05C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3764-9441-4A5D-8AD1-44903E9B44A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4456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1FD6-B60F-497C-9618-8AAC6D48E05C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3764-9441-4A5D-8AD1-44903E9B4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391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1FD6-B60F-497C-9618-8AAC6D48E05C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3764-9441-4A5D-8AD1-44903E9B44A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856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1FD6-B60F-497C-9618-8AAC6D48E05C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3764-9441-4A5D-8AD1-44903E9B4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85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1FD6-B60F-497C-9618-8AAC6D48E05C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3764-9441-4A5D-8AD1-44903E9B4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675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1FD6-B60F-497C-9618-8AAC6D48E05C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3764-9441-4A5D-8AD1-44903E9B4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650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1FD6-B60F-497C-9618-8AAC6D48E05C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3764-9441-4A5D-8AD1-44903E9B4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27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1FD6-B60F-497C-9618-8AAC6D48E05C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3764-9441-4A5D-8AD1-44903E9B4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36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1FD6-B60F-497C-9618-8AAC6D48E05C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3764-9441-4A5D-8AD1-44903E9B4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688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1FD6-B60F-497C-9618-8AAC6D48E05C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3764-9441-4A5D-8AD1-44903E9B4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885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1FD6-B60F-497C-9618-8AAC6D48E05C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3764-9441-4A5D-8AD1-44903E9B4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8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1FD6-B60F-497C-9618-8AAC6D48E05C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3764-9441-4A5D-8AD1-44903E9B4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141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1FD6-B60F-497C-9618-8AAC6D48E05C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3764-9441-4A5D-8AD1-44903E9B4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11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1FD6-B60F-497C-9618-8AAC6D48E05C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3764-9441-4A5D-8AD1-44903E9B4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402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BE71FD6-B60F-497C-9618-8AAC6D48E05C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8F83764-9441-4A5D-8AD1-44903E9B4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2150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742462" y="685800"/>
            <a:ext cx="8476150" cy="53085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rmAutofit fontScale="25000" lnSpcReduction="20000"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</a:p>
          <a:p>
            <a:pPr marL="0" indent="0">
              <a:buNone/>
            </a:pPr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ru-RU" sz="28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sz="11200" b="1" dirty="0" smtClean="0">
                <a:solidFill>
                  <a:schemeClr val="bg1"/>
                </a:solidFill>
              </a:rPr>
              <a:t>    </a:t>
            </a:r>
            <a:r>
              <a:rPr lang="ru-RU" sz="11200" b="1" dirty="0" smtClean="0">
                <a:solidFill>
                  <a:srgbClr val="FF0000"/>
                </a:solidFill>
              </a:rPr>
              <a:t>Презентация проекта по окружающему     	миру в средней группе№8 МБДОУ  	«Детский сад «Ласточка»</a:t>
            </a:r>
          </a:p>
          <a:p>
            <a:pPr marL="0" indent="0">
              <a:buNone/>
            </a:pPr>
            <a:r>
              <a:rPr lang="ru-RU" sz="11200" b="1" dirty="0">
                <a:solidFill>
                  <a:srgbClr val="FF0000"/>
                </a:solidFill>
              </a:rPr>
              <a:t>	</a:t>
            </a:r>
            <a:r>
              <a:rPr lang="ru-RU" sz="11200" b="1" dirty="0" smtClean="0">
                <a:solidFill>
                  <a:srgbClr val="FF0000"/>
                </a:solidFill>
              </a:rPr>
              <a:t>«Друзья- наши меньшие»</a:t>
            </a:r>
            <a:endParaRPr lang="ru-RU" sz="11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1200" dirty="0" smtClean="0">
                <a:solidFill>
                  <a:srgbClr val="FF0000"/>
                </a:solidFill>
              </a:rPr>
              <a:t>	Участники проекта:</a:t>
            </a:r>
          </a:p>
          <a:p>
            <a:pPr marL="0" indent="0">
              <a:buNone/>
            </a:pPr>
            <a:r>
              <a:rPr lang="ru-RU" sz="11200" b="1" dirty="0">
                <a:solidFill>
                  <a:srgbClr val="FF0000"/>
                </a:solidFill>
              </a:rPr>
              <a:t> </a:t>
            </a:r>
            <a:r>
              <a:rPr lang="ru-RU" sz="11200" b="1" dirty="0" smtClean="0">
                <a:solidFill>
                  <a:srgbClr val="FF0000"/>
                </a:solidFill>
              </a:rPr>
              <a:t>    </a:t>
            </a:r>
            <a:r>
              <a:rPr lang="ru-RU" sz="11200" dirty="0" smtClean="0">
                <a:solidFill>
                  <a:srgbClr val="FF0000"/>
                </a:solidFill>
              </a:rPr>
              <a:t>Дети, воспитатель, родители.</a:t>
            </a:r>
          </a:p>
          <a:p>
            <a:pPr marL="0" indent="0">
              <a:buNone/>
            </a:pPr>
            <a:r>
              <a:rPr lang="ru-RU" sz="11200" b="1" dirty="0">
                <a:solidFill>
                  <a:srgbClr val="FF0000"/>
                </a:solidFill>
              </a:rPr>
              <a:t> </a:t>
            </a:r>
            <a:r>
              <a:rPr lang="ru-RU" sz="11200" b="1" dirty="0" smtClean="0">
                <a:solidFill>
                  <a:srgbClr val="FF0000"/>
                </a:solidFill>
              </a:rPr>
              <a:t>    </a:t>
            </a:r>
            <a:r>
              <a:rPr lang="ru-RU" sz="11200" dirty="0" smtClean="0">
                <a:solidFill>
                  <a:srgbClr val="FF0000"/>
                </a:solidFill>
              </a:rPr>
              <a:t>Проект краткосрочный.</a:t>
            </a:r>
          </a:p>
          <a:p>
            <a:pPr marL="0" indent="0">
              <a:buNone/>
            </a:pPr>
            <a:r>
              <a:rPr lang="ru-RU" sz="11200" dirty="0">
                <a:solidFill>
                  <a:srgbClr val="FF0000"/>
                </a:solidFill>
              </a:rPr>
              <a:t>	</a:t>
            </a:r>
            <a:r>
              <a:rPr lang="ru-RU" sz="11200" dirty="0" smtClean="0">
                <a:solidFill>
                  <a:srgbClr val="FF0000"/>
                </a:solidFill>
              </a:rPr>
              <a:t>Автор проекта: воспитатель Добрынина  	Ольга 	Алексеевна.</a:t>
            </a:r>
          </a:p>
          <a:p>
            <a:pPr marL="0" indent="0">
              <a:buNone/>
            </a:pPr>
            <a:r>
              <a:rPr lang="ru-RU" sz="11200" dirty="0">
                <a:solidFill>
                  <a:srgbClr val="FF0000"/>
                </a:solidFill>
              </a:rPr>
              <a:t>	</a:t>
            </a:r>
            <a:endParaRPr lang="ru-RU" sz="11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11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112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11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1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1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1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1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12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</a:t>
            </a:r>
            <a:r>
              <a:rPr lang="ru-RU" sz="8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			          </a:t>
            </a:r>
          </a:p>
          <a:p>
            <a:pPr marL="0" indent="0">
              <a:buNone/>
            </a:pPr>
            <a:endParaRPr lang="ru-RU" sz="3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ru-RU" sz="112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ru-RU" sz="36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ru-RU" sz="36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ru-RU" sz="3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ru-RU" sz="36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ru-RU" sz="3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	   </a:t>
            </a:r>
            <a:endParaRPr lang="ru-RU" sz="28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03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9800" y="399792"/>
            <a:ext cx="8510029" cy="583018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	 Дидактические игры: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«Узнай животных по описанию», «Кто, где живет», «Чьи это детки», «Кто где живет», «Нарисуй любимое животное».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708" y="542610"/>
            <a:ext cx="3874686" cy="235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3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411982"/>
            <a:ext cx="8741142" cy="59486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2 этап: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(коллективная реализация проекта)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1.Наблюдение за домашними животными в домашних условиях и на прогулке;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2.Подвижные игры: «Кот и мыши», «Лохматый пес», «Котята и щенок».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3.Ситуативные разговоры «Какую пользу приносят домашние питомцы»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4.Совместная работа дети- родители «Мой друг»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7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4647" y="261258"/>
            <a:ext cx="8580368" cy="54618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	Совместная работа дети- родители « Мой 	друг»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Дети с родителями занимались фотосессией со своими питомцами и составляли рассказ о них.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						Наши работы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397810"/>
            <a:ext cx="4308895" cy="362729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46" y="397810"/>
            <a:ext cx="4860053" cy="362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3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783771"/>
            <a:ext cx="4240404" cy="35571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530" y="783772"/>
            <a:ext cx="4471516" cy="355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7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364252"/>
            <a:ext cx="8534400" cy="57049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	Непосредственно образовательная 	деятельность.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	</a:t>
            </a:r>
            <a:r>
              <a:rPr lang="ru-RU" sz="2400" dirty="0" smtClean="0">
                <a:solidFill>
                  <a:srgbClr val="FF0000"/>
                </a:solidFill>
              </a:rPr>
              <a:t>1.Беседы по теме: «Мой друг»;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	</a:t>
            </a:r>
            <a:r>
              <a:rPr lang="ru-RU" sz="2400" dirty="0" smtClean="0">
                <a:solidFill>
                  <a:srgbClr val="FF0000"/>
                </a:solidFill>
              </a:rPr>
              <a:t>2.Чтение художественной литера туры по теме;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	</a:t>
            </a:r>
            <a:r>
              <a:rPr lang="ru-RU" sz="2400" dirty="0" smtClean="0">
                <a:solidFill>
                  <a:srgbClr val="FF0000"/>
                </a:solidFill>
              </a:rPr>
              <a:t>3.Продуктивная деятельность рисование, лепка, 		аппликация;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	</a:t>
            </a:r>
            <a:r>
              <a:rPr lang="ru-RU" sz="2400" dirty="0" smtClean="0">
                <a:solidFill>
                  <a:srgbClr val="FF0000"/>
                </a:solidFill>
              </a:rPr>
              <a:t>4. Рассматривание стенда «Друзья-наши 		меньшие»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	</a:t>
            </a:r>
            <a:r>
              <a:rPr lang="ru-RU" sz="2400" dirty="0" smtClean="0">
                <a:solidFill>
                  <a:srgbClr val="FF0000"/>
                </a:solidFill>
              </a:rPr>
              <a:t>5. Дидактические игры.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8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						Наши работы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2" y="402995"/>
            <a:ext cx="2960838" cy="394778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809" y="412887"/>
            <a:ext cx="3275972" cy="39477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90" y="402995"/>
            <a:ext cx="3346101" cy="393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6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918479"/>
            <a:ext cx="8534400" cy="7592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502418"/>
            <a:ext cx="8534400" cy="569741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3 этап- заключительный: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1.Непосредственная образовательная деятельность « Знакомство со стендом «Друзья- наши меньшие»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2.Создание презентации проекта.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43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02901" y="387605"/>
            <a:ext cx="8696098" cy="62141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01" y="387605"/>
            <a:ext cx="10065099" cy="621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6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53085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Взаимодействие с родителями: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1.Консультация для родителей: «Домашние животные и уход за ними»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2.Фото выставка « Мой друг»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3.Составление рассказа совместно с детьми.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4. Консультация для родителей « Если встретил больное животное ваши действия»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800" b="1" dirty="0" smtClean="0">
                <a:solidFill>
                  <a:srgbClr val="FF0000"/>
                </a:solidFill>
              </a:rPr>
              <a:t>Цель: </a:t>
            </a:r>
            <a:r>
              <a:rPr lang="ru-RU" sz="2800" dirty="0" smtClean="0">
                <a:solidFill>
                  <a:srgbClr val="FF0000"/>
                </a:solidFill>
              </a:rPr>
              <a:t>Систематизировать представления 				детей о домашних животных.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59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						Наши работы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736041"/>
            <a:ext cx="2711053" cy="36147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324" y="736040"/>
            <a:ext cx="2954217" cy="36147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005" y="736039"/>
            <a:ext cx="3080571" cy="36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1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53085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Результаты работы по проекту: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1.В результате проделанной работы дети узнали как ухаживать за своим питомцем, чем его кормить, как устроить ему домик в котором он живет в доме у человека.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2.Сформировались знания о том, что животные наши меньшие братья; доброжелательное отношение к животным.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3.Научились правильно называть детенышей домашних животных.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04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540350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914400" lvl="2" indent="0">
              <a:buNone/>
            </a:pPr>
            <a:r>
              <a:rPr lang="ru-RU" dirty="0" smtClean="0"/>
              <a:t>	</a:t>
            </a:r>
          </a:p>
          <a:p>
            <a:pPr lvl="4"/>
            <a:r>
              <a:rPr lang="ru-RU" sz="2800" b="1" dirty="0" smtClean="0">
                <a:solidFill>
                  <a:srgbClr val="FF0000"/>
                </a:solidFill>
              </a:rPr>
              <a:t>Литература по проекту</a:t>
            </a:r>
            <a:endParaRPr lang="ru-RU" sz="2800" dirty="0">
              <a:solidFill>
                <a:srgbClr val="FF0000"/>
              </a:solidFill>
            </a:endParaRPr>
          </a:p>
          <a:p>
            <a:pPr marL="1828800" lvl="4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1.Комплексные занятия  в средней группе Т.М. Бондаренко</a:t>
            </a:r>
          </a:p>
          <a:p>
            <a:pPr marL="1828800" lvl="4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2. «Формирование основ экологической культуры </a:t>
            </a:r>
            <a:r>
              <a:rPr lang="ru-RU" sz="2800" dirty="0" smtClean="0">
                <a:solidFill>
                  <a:srgbClr val="FF0000"/>
                </a:solidFill>
              </a:rPr>
              <a:t>дошкольников» С.Н. </a:t>
            </a:r>
            <a:r>
              <a:rPr lang="ru-RU" sz="2800" dirty="0" smtClean="0">
                <a:solidFill>
                  <a:srgbClr val="FF0000"/>
                </a:solidFill>
              </a:rPr>
              <a:t>Николаева</a:t>
            </a:r>
          </a:p>
          <a:p>
            <a:pPr marL="1828800" lvl="4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3.Журнал « Дошкольное воспитание» №7 2014 год.</a:t>
            </a:r>
          </a:p>
          <a:p>
            <a:pPr marL="1828800" lvl="4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4. «Экологическое воспитание» </a:t>
            </a:r>
            <a:r>
              <a:rPr lang="ru-RU" sz="2800" smtClean="0">
                <a:solidFill>
                  <a:srgbClr val="FF0000"/>
                </a:solidFill>
              </a:rPr>
              <a:t>Л.П.Молодова</a:t>
            </a:r>
            <a:r>
              <a:rPr lang="ru-RU" sz="2800" dirty="0" smtClean="0">
                <a:solidFill>
                  <a:srgbClr val="FF0000"/>
                </a:solidFill>
              </a:rPr>
              <a:t>. </a:t>
            </a:r>
          </a:p>
          <a:p>
            <a:pPr marL="1828800" lvl="4" indent="0">
              <a:buNone/>
            </a:pPr>
            <a:endParaRPr lang="ru-RU" sz="2800" dirty="0" smtClean="0">
              <a:solidFill>
                <a:srgbClr val="FF0000"/>
              </a:solidFill>
            </a:endParaRPr>
          </a:p>
          <a:p>
            <a:pPr marL="1828800" lvl="4" indent="0">
              <a:buNone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r>
              <a:rPr lang="ru-RU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0781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2800" b="1" dirty="0" smtClean="0">
                <a:solidFill>
                  <a:srgbClr val="FF0000"/>
                </a:solidFill>
              </a:rPr>
              <a:t>Тип проекта:</a:t>
            </a:r>
            <a:endParaRPr lang="ru-RU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</a:rPr>
              <a:t>	</a:t>
            </a:r>
            <a:r>
              <a:rPr lang="ru-RU" sz="2800" dirty="0" smtClean="0">
                <a:solidFill>
                  <a:srgbClr val="FF0000"/>
                </a:solidFill>
              </a:rPr>
              <a:t>Познавательно- творческий.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</a:rPr>
              <a:t>	</a:t>
            </a:r>
            <a:r>
              <a:rPr lang="ru-RU" sz="2800" dirty="0" smtClean="0">
                <a:solidFill>
                  <a:srgbClr val="FF0000"/>
                </a:solidFill>
              </a:rPr>
              <a:t>Совместный (дети-родители-педагог)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</a:rPr>
              <a:t>	</a:t>
            </a:r>
            <a:r>
              <a:rPr lang="ru-RU" sz="2800" dirty="0" smtClean="0">
                <a:solidFill>
                  <a:srgbClr val="FF0000"/>
                </a:solidFill>
              </a:rPr>
              <a:t>Краткосрочный (Январь- февраль)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969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301452"/>
            <a:ext cx="8851674" cy="635055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Задачи проекта: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1. Закрепить знания детей о домашних животных;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2. Развивать познавательно- творческие способности детей;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3. </a:t>
            </a:r>
            <a:r>
              <a:rPr lang="ru-RU" sz="2800" dirty="0">
                <a:solidFill>
                  <a:srgbClr val="FF0000"/>
                </a:solidFill>
              </a:rPr>
              <a:t>Ф</a:t>
            </a:r>
            <a:r>
              <a:rPr lang="ru-RU" sz="2800" dirty="0" smtClean="0">
                <a:solidFill>
                  <a:srgbClr val="FF0000"/>
                </a:solidFill>
              </a:rPr>
              <a:t>ормировать представления работы со стендом «Друзья-наши меньшие»;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4.Формировать важные ценности- ответственность, забота и сочувствие;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5.Поддерживать активное стремление детей вступать в общение, высказывать свое мнение</a:t>
            </a:r>
          </a:p>
        </p:txBody>
      </p:sp>
    </p:spTree>
    <p:extLst>
      <p:ext uri="{BB962C8B-B14F-4D97-AF65-F5344CB8AC3E}">
        <p14:creationId xmlns:p14="http://schemas.microsoft.com/office/powerpoint/2010/main" val="149403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200968"/>
            <a:ext cx="8534400" cy="57934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Актуальность проекта: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1. В дошкольном детстве закладываются основы личности и в том числе позитивные отношения с домашними животными. Отношения с домашними животными могут помочь в развитии доверительных отношений между взрослыми людьми и другими животными, способствуют развитию невербальной коммуникации, состраданию и сопереживанию.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2. Детский сад является первым звеном системы непрерывного экологического образования. Поэтому формирование у детей основы позитивного отношения с животными необходимо начинать с самого раннего возраста.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3.Разнообразные ситуации общения с животными дают большой запас представлений об их особенностях, повадках, пробуждают интерес у детей и любознательность.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23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8631" y="200967"/>
            <a:ext cx="8499982" cy="600891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Ожидаемые результаты: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1. Обогащение знаний детей о животном мире ближайшего окружения;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2.Знакомство с правилами ухода за домашними животными;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3. Самоутверждение личности ребёнка: освоение умения изображать предмет разными способами;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4.Развитие у детей эмоциональности, активизации словарного запаса;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5. Получение удовольствия от выполненной работы.</a:t>
            </a:r>
          </a:p>
          <a:p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44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261257"/>
            <a:ext cx="8568819" cy="573314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 этап (подготовительный)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1.Постановка цели и учебно- воспитательного процесса;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2.Подготовка методической и художественной литературы, дидактические игры по теме проекта;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3.Подборка загадок и стихов по теме проекта</a:t>
            </a:r>
          </a:p>
          <a:p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14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326941"/>
            <a:ext cx="8505179" cy="566745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	Загадки: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	В будке живет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	Кости грызет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	Лает и кусается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	Как называется? (Собака)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	</a:t>
            </a:r>
            <a:r>
              <a:rPr lang="ru-RU" sz="2400" dirty="0" smtClean="0">
                <a:solidFill>
                  <a:srgbClr val="FF0000"/>
                </a:solidFill>
              </a:rPr>
              <a:t>2.Караулит мышку в норке,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	</a:t>
            </a:r>
            <a:r>
              <a:rPr lang="ru-RU" sz="2400" dirty="0" smtClean="0">
                <a:solidFill>
                  <a:srgbClr val="FF0000"/>
                </a:solidFill>
              </a:rPr>
              <a:t>Молоко из блюдца пьет,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	</a:t>
            </a:r>
            <a:r>
              <a:rPr lang="ru-RU" sz="2400" dirty="0" smtClean="0">
                <a:solidFill>
                  <a:srgbClr val="FF0000"/>
                </a:solidFill>
              </a:rPr>
              <a:t>Чисто лапой моет шерстку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	</a:t>
            </a:r>
            <a:r>
              <a:rPr lang="ru-RU" sz="2400" dirty="0" smtClean="0">
                <a:solidFill>
                  <a:srgbClr val="FF0000"/>
                </a:solidFill>
              </a:rPr>
              <a:t>Угадали? Это кто? (Кошка)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270" y="553215"/>
            <a:ext cx="3231592" cy="370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241160"/>
            <a:ext cx="8534400" cy="575323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Стихи: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У собачки ушки,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Прямо на макушке,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Хвостиком виляет,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Дом наш охраняет.</a:t>
            </a:r>
          </a:p>
          <a:p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У меня есть котик,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Беленький животик,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Я его поглажу,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Он мне «Мяу» скажет!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856" y="2934118"/>
            <a:ext cx="4330840" cy="270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3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372</TotalTime>
  <Words>444</Words>
  <Application>Microsoft Office PowerPoint</Application>
  <PresentationFormat>Широкоэкранный</PresentationFormat>
  <Paragraphs>115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Наши работы</vt:lpstr>
      <vt:lpstr>Презентация PowerPoint</vt:lpstr>
      <vt:lpstr>Презентация PowerPoint</vt:lpstr>
      <vt:lpstr>      Наши работы</vt:lpstr>
      <vt:lpstr>Презентация PowerPoint</vt:lpstr>
      <vt:lpstr>Презентация PowerPoint</vt:lpstr>
      <vt:lpstr>Презентация PowerPoint</vt:lpstr>
      <vt:lpstr>      Наши работы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Wladimir</dc:creator>
  <cp:lastModifiedBy>Wladimir</cp:lastModifiedBy>
  <cp:revision>30</cp:revision>
  <dcterms:created xsi:type="dcterms:W3CDTF">2019-05-22T17:48:59Z</dcterms:created>
  <dcterms:modified xsi:type="dcterms:W3CDTF">2019-05-23T10:18:59Z</dcterms:modified>
</cp:coreProperties>
</file>