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9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 varScale="1">
        <p:scale>
          <a:sx n="79" d="100"/>
          <a:sy n="79" d="100"/>
        </p:scale>
        <p:origin x="-114" y="-72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EF15-8588-44E1-9FC3-E57985ACBBF5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A080E-0356-4D15-A9A0-4CC8AD324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26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EF15-8588-44E1-9FC3-E57985ACBBF5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A080E-0356-4D15-A9A0-4CC8AD324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459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EF15-8588-44E1-9FC3-E57985ACBBF5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A080E-0356-4D15-A9A0-4CC8AD32466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1585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EF15-8588-44E1-9FC3-E57985ACBBF5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A080E-0356-4D15-A9A0-4CC8AD324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218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EF15-8588-44E1-9FC3-E57985ACBBF5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A080E-0356-4D15-A9A0-4CC8AD32466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0751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EF15-8588-44E1-9FC3-E57985ACBBF5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A080E-0356-4D15-A9A0-4CC8AD324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742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EF15-8588-44E1-9FC3-E57985ACBBF5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A080E-0356-4D15-A9A0-4CC8AD324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436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EF15-8588-44E1-9FC3-E57985ACBBF5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A080E-0356-4D15-A9A0-4CC8AD324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24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EF15-8588-44E1-9FC3-E57985ACBBF5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A080E-0356-4D15-A9A0-4CC8AD324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92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EF15-8588-44E1-9FC3-E57985ACBBF5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A080E-0356-4D15-A9A0-4CC8AD324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82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EF15-8588-44E1-9FC3-E57985ACBBF5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A080E-0356-4D15-A9A0-4CC8AD324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30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EF15-8588-44E1-9FC3-E57985ACBBF5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A080E-0356-4D15-A9A0-4CC8AD324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161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EF15-8588-44E1-9FC3-E57985ACBBF5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A080E-0356-4D15-A9A0-4CC8AD324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23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EF15-8588-44E1-9FC3-E57985ACBBF5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A080E-0356-4D15-A9A0-4CC8AD324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54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EF15-8588-44E1-9FC3-E57985ACBBF5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A080E-0356-4D15-A9A0-4CC8AD324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078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EF15-8588-44E1-9FC3-E57985ACBBF5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A080E-0356-4D15-A9A0-4CC8AD324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59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DEF15-8588-44E1-9FC3-E57985ACBBF5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0A080E-0356-4D15-A9A0-4CC8AD324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99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  <p:sldLayoutId id="2147483994" r:id="rId15"/>
    <p:sldLayoutId id="21474839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047" y="870857"/>
            <a:ext cx="8978295" cy="2046514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2"/>
                </a:solidFill>
              </a:rPr>
              <a:t>Тема:</a:t>
            </a:r>
            <a:r>
              <a:rPr lang="ru-RU" b="1" i="1" dirty="0" smtClean="0">
                <a:solidFill>
                  <a:schemeClr val="tx1"/>
                </a:solidFill>
              </a:rPr>
              <a:t> «Новые технологии в работе с родителями в аспекте реализации      ФГОС».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53199" y="4324236"/>
            <a:ext cx="5201654" cy="14990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Воспитатели: Иванцова И.А.</a:t>
            </a:r>
          </a:p>
          <a:p>
            <a:pPr marL="0" indent="0">
              <a:buNone/>
            </a:pPr>
            <a:r>
              <a:rPr lang="ru-RU" dirty="0" smtClean="0"/>
              <a:t>                      </a:t>
            </a:r>
            <a:r>
              <a:rPr lang="ru-RU" dirty="0" err="1" smtClean="0"/>
              <a:t>Гаврюсёва</a:t>
            </a:r>
            <a:r>
              <a:rPr lang="ru-RU" dirty="0" smtClean="0"/>
              <a:t> Ю.В.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</a:t>
            </a:r>
            <a:r>
              <a:rPr lang="ru-RU" dirty="0" smtClean="0"/>
              <a:t>МБДОУ «Детский сад «Ласточка»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</a:t>
            </a:r>
            <a:r>
              <a:rPr lang="ru-RU" dirty="0" smtClean="0"/>
              <a:t> </a:t>
            </a:r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78828" y="5943600"/>
            <a:ext cx="2995531" cy="6638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Г.Десногорск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2019г.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9903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363" y="233817"/>
            <a:ext cx="9130694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Семья и дошкольное учреждение – два важных социальных института социализации ребенка. Положительные результаты достигаются только при умелом сочетании разных форм сотрудничества.  Главное в работе – завоевать доверие и авторитет, убедить родителей в важности и необходимости согласованных действий семьи и дошкольного учреждения. Без родительского участия процесс воспитания невозможен, или, по крайней мере, неполноценен. Поэтому особое внимание должно уделяться внедрению новых форм сотрудничества, направленных на организацию индивидуальной работы с </a:t>
            </a:r>
            <a:r>
              <a:rPr lang="ru-RU" dirty="0" smtClean="0"/>
              <a:t>семьёй</a:t>
            </a:r>
            <a:r>
              <a:rPr lang="ru-RU" dirty="0"/>
              <a:t>, дифференцированный подход к семьям разного типа.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794" y="3030378"/>
            <a:ext cx="5596663" cy="372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4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416" y="225468"/>
            <a:ext cx="9411669" cy="64509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i="1" dirty="0" smtClean="0"/>
              <a:t>Цель: </a:t>
            </a:r>
          </a:p>
          <a:p>
            <a:pPr marL="0" indent="0" algn="just">
              <a:buNone/>
            </a:pPr>
            <a:r>
              <a:rPr lang="ru-RU" sz="2400" dirty="0"/>
              <a:t>И</a:t>
            </a:r>
            <a:r>
              <a:rPr lang="ru-RU" sz="2400" dirty="0" smtClean="0"/>
              <a:t>спользование инновационных форм работы с семьёй для повышения педагогической компетенции родителей и вовлечения их в образовательный процесс детского сада.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b="1" i="1" dirty="0" smtClean="0"/>
              <a:t>Задачи:</a:t>
            </a:r>
          </a:p>
          <a:p>
            <a:pPr algn="just"/>
            <a:r>
              <a:rPr lang="ru-RU" sz="2400" dirty="0" smtClean="0"/>
              <a:t>Создать условия для развития детей в совместной деятельности с родителями и педагогами детского сада;</a:t>
            </a:r>
          </a:p>
          <a:p>
            <a:r>
              <a:rPr lang="ru-RU" sz="2400" dirty="0" smtClean="0"/>
              <a:t>Приобщить родителей к участию в жизни группы через поиск и внедрение наиболее эффективных форм взаимодействия;</a:t>
            </a:r>
          </a:p>
          <a:p>
            <a:r>
              <a:rPr lang="ru-RU" sz="2400" dirty="0" smtClean="0"/>
              <a:t>Повысить уровень воспитательных умений и педагогической культуры родителей;</a:t>
            </a:r>
          </a:p>
          <a:p>
            <a:r>
              <a:rPr lang="ru-RU" sz="2400" dirty="0" smtClean="0"/>
              <a:t>Пропагандировать интересный опыт семейного воспитания, лучших семейных традиций, здоровый образ жизни;</a:t>
            </a:r>
          </a:p>
          <a:p>
            <a:r>
              <a:rPr lang="ru-RU" sz="2400" dirty="0" smtClean="0"/>
              <a:t>Организовать мероприятия по </a:t>
            </a:r>
            <a:r>
              <a:rPr lang="ru-RU" sz="2400" dirty="0"/>
              <a:t>в</a:t>
            </a:r>
            <a:r>
              <a:rPr lang="ru-RU" sz="2400" dirty="0" smtClean="0"/>
              <a:t>овлечению родителей в деятельность группы, как полноправных участников образовательного процесса.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91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677" y="424543"/>
            <a:ext cx="4526038" cy="64334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Педагог дошкольного учреждения не только воспитатель детей, но и партнёр родителей по их воспитанию. В основе союза воспитателя и родителей – единство взглядов на воспитательный процесс, вместе выработаны общие цели и воспитательные задачи, пути достижения результатов. Чтобы позитивно влиять на желание той или иной семьи, участвовать в работе группы, педагогу необходимо хорошо знать всех родителей своей группы и учитывать индивидуальные особенности не только разных семей, но и членов каждой семьи. 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5" t="15976" r="1005" b="12755"/>
          <a:stretch/>
        </p:blipFill>
        <p:spPr>
          <a:xfrm>
            <a:off x="5260092" y="446314"/>
            <a:ext cx="3426708" cy="51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5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220" y="92511"/>
            <a:ext cx="10382552" cy="6275631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 smtClean="0"/>
              <a:t>Эффективные методы изучения семьи используемые нами: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Знакомство с каждой семьёй в начале каждого года на родительском собрании;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Установление контакта с родителями;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Выявление структуры семьи и её психологический климат.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54" y="2508957"/>
            <a:ext cx="3188304" cy="42510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636" y="2503716"/>
            <a:ext cx="3192235" cy="42563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49" y="2503716"/>
            <a:ext cx="3523697" cy="386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37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962" y="533400"/>
            <a:ext cx="8596668" cy="1320800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791" y="320107"/>
            <a:ext cx="9239552" cy="4349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Формы работы с родителями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Наглядно-информационные;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Познавательные;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</a:rPr>
              <a:t>Трудовые или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хозяйственные.</a:t>
            </a:r>
            <a:endParaRPr lang="ru-RU" sz="2400" i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ru-RU" sz="2000" dirty="0"/>
          </a:p>
          <a:p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3" y="2837653"/>
            <a:ext cx="2544365" cy="33924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746" y="488038"/>
            <a:ext cx="2571750" cy="3429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14" y="2240638"/>
            <a:ext cx="3439886" cy="45865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2" t="9524" r="19523" b="20794"/>
          <a:stretch/>
        </p:blipFill>
        <p:spPr>
          <a:xfrm>
            <a:off x="8715242" y="2034607"/>
            <a:ext cx="3352800" cy="477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404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591" y="0"/>
            <a:ext cx="7857066" cy="2862943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Наглядно-информационные: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М</a:t>
            </a:r>
            <a:r>
              <a:rPr lang="ru-RU" dirty="0" smtClean="0"/>
              <a:t>ы нашли одну из информационных и сравнительно новых форм сотрудничества воспитателей с родителями создание группы в </a:t>
            </a:r>
            <a:r>
              <a:rPr lang="en-US" dirty="0" err="1" smtClean="0"/>
              <a:t>WhatsApp</a:t>
            </a:r>
            <a:r>
              <a:rPr lang="ru-RU" dirty="0" smtClean="0"/>
              <a:t>. В данной группе происходит виртуальное общение, где воспитатель рассказывает о непосредственной жизни детского коллектива в реальном времени, размещает полезную информацию для родителей, фотоотчеты с мероприятий и праздников, повседневной жизни детей в ДОУ. Родители получают возможность высказать свою точку зрения, задать вопрос и, наконец, просто узнать полезную информацию.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898" y="2701540"/>
            <a:ext cx="2332262" cy="41462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19" y="2701540"/>
            <a:ext cx="2338009" cy="41564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59" y="2701540"/>
            <a:ext cx="2338008" cy="415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21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792" y="299132"/>
            <a:ext cx="8009465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Совместную деятельность детей и взрослых можно организовать через организацию разнообразных выставок творческих работ.</a:t>
            </a:r>
          </a:p>
          <a:p>
            <a:pPr marL="0" indent="0">
              <a:buNone/>
            </a:pPr>
            <a:r>
              <a:rPr lang="ru-RU" dirty="0" smtClean="0"/>
              <a:t>Творческие задания раскрывают потенциал родителей. Выставки работ родителей, изготовленных вместе с детьми, участие семей в конкурсах на лучший рисунок, поделку из природного материала не только обогащают семейный досуг, но и объединяют детей и взрослых в общих делах.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1"/>
          <a:stretch/>
        </p:blipFill>
        <p:spPr>
          <a:xfrm>
            <a:off x="475211" y="2482552"/>
            <a:ext cx="3290207" cy="37446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9"/>
          <a:stretch/>
        </p:blipFill>
        <p:spPr>
          <a:xfrm>
            <a:off x="7772284" y="2492829"/>
            <a:ext cx="3218438" cy="390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33" y="2492829"/>
            <a:ext cx="3268436" cy="435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3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14" y="201161"/>
            <a:ext cx="9579429" cy="4131353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Познавательные: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Знакомства родителей с дошкольным учреждением, его уставом, программой развития, с коллективом педагогов на первом родительском собрании. В результате такой формы работы у родителей возникает интерес к дошкольному учреждению, а также они получают полезную информации о содержании работы с детьми. 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</a:rPr>
              <a:t>Мы считаем, что </a:t>
            </a:r>
            <a:r>
              <a:rPr lang="ru-RU" sz="1600" dirty="0" smtClean="0">
                <a:solidFill>
                  <a:schemeClr val="tx1"/>
                </a:solidFill>
              </a:rPr>
              <a:t>все собрания</a:t>
            </a:r>
            <a:r>
              <a:rPr lang="ru-RU" sz="1600" dirty="0">
                <a:solidFill>
                  <a:schemeClr val="tx1"/>
                </a:solidFill>
              </a:rPr>
              <a:t>, консультации для родителей важно построить так, чтоб они не были формальными, а по возможности привлекали родителей для решения проблем, развивали дух плодотворного сотрудничества, т.к. современные родители не захотят слушать долгих и назидательных докладов педагогов. Консультации должны быть предельно четкими, содержать только необходимый родителям материал и проводится не для “галочки”, а для пользы дела, а также включать в себя игровые моменты.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" y="3337450"/>
            <a:ext cx="4474029" cy="35205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018" y="3337450"/>
            <a:ext cx="1980309" cy="352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795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362" y="212047"/>
            <a:ext cx="9337523" cy="3880773"/>
          </a:xfrm>
        </p:spPr>
        <p:txBody>
          <a:bodyPr/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Трудовые или хозяйственные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/>
              <a:t>В современных условиях дошкольной организации  трудно обойтись без поддержки родителей. Именно поэтому многое у нас сделано руками пап и мам наших детей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6" b="6598"/>
          <a:stretch/>
        </p:blipFill>
        <p:spPr>
          <a:xfrm>
            <a:off x="5923190" y="2238829"/>
            <a:ext cx="3464378" cy="41039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5"/>
          <a:stretch/>
        </p:blipFill>
        <p:spPr>
          <a:xfrm>
            <a:off x="932090" y="2238829"/>
            <a:ext cx="3420836" cy="410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38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308</TotalTime>
  <Words>626</Words>
  <Application>Microsoft Office PowerPoint</Application>
  <PresentationFormat>Произвольный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Грань</vt:lpstr>
      <vt:lpstr>Тема: «Новые технологии в работе с родителями в аспекте реализации      ФГОС».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технологии в работе с родителями в аспекте реализации ФГОС</dc:title>
  <dc:creator>User</dc:creator>
  <cp:lastModifiedBy>Новикова ВМ</cp:lastModifiedBy>
  <cp:revision>32</cp:revision>
  <cp:lastPrinted>2019-03-26T17:47:56Z</cp:lastPrinted>
  <dcterms:created xsi:type="dcterms:W3CDTF">2019-03-23T13:26:48Z</dcterms:created>
  <dcterms:modified xsi:type="dcterms:W3CDTF">2019-06-03T12:29:10Z</dcterms:modified>
</cp:coreProperties>
</file>