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4"/>
  </p:notesMasterIdLst>
  <p:sldIdLst>
    <p:sldId id="257" r:id="rId2"/>
    <p:sldId id="274" r:id="rId3"/>
    <p:sldId id="275" r:id="rId4"/>
    <p:sldId id="276" r:id="rId5"/>
    <p:sldId id="284" r:id="rId6"/>
    <p:sldId id="277" r:id="rId7"/>
    <p:sldId id="280" r:id="rId8"/>
    <p:sldId id="278" r:id="rId9"/>
    <p:sldId id="279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35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EA7D2D-A76A-4533-B5C8-9697016C6A52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A1D2FD-44DC-4D5E-BCA9-07623B168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35E903-3874-49E5-ADF3-4BDC81B6B27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397CE-639A-4E23-8C04-5D36D838C6A0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2EED870-7B8B-4CB3-B4D5-6B432E1626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D30E6-CFBF-475C-9944-065C25CA02E2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81CA7-6DD2-4542-B405-12E4D436F7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33751-9AF8-4A31-92C8-AF16A0267F77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7ECB9-A1CB-498C-9991-4F5A38C70E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5860F-F281-4689-A3C6-01DF571485D7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D4987AF-9818-4A49-8338-518476C39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9956E-8177-494E-9707-B758199F9CCA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C9257-E099-457E-975D-55083DB0F4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B6C11-A249-4E03-BEA8-540B2E8A3EDB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743F1-1932-4196-97B8-3618C3807C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94C56-60AE-45CA-A818-FBB5237063E6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8D64A9E-BD5E-431C-8B66-DEB1FF8B72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BB195-2C9A-419A-AAF3-AF2A1848D2BB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FE52B-4B16-4BAE-8F24-F97BDED98E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760DC-1D58-42B0-A59C-B5B6F2302EE7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AFD06-B103-4667-99A5-CFA6CD9775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9252D-69C9-479C-861F-5002214CA473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5444-8CE1-45B8-98DC-2112135960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F5C465-9501-44E8-957A-C050F790C07C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5A7E8-5EB5-46D9-9A6C-F89120514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C08287D-6179-44EA-AD9A-9B8AE5B3333A}" type="datetimeFigureOut">
              <a:rPr lang="ru-RU" smtClean="0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818B24-DA13-4C83-9BD3-861AA764AE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melkie.net/wp-content/uploads/2018/03/deti-v-kulinarnyh-kolpaka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lkie.net/wp-content/uploads/2018/03/zdorovesberegayushchie-tehnologii-v-detskom-sadu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melkie.net/wp-content/uploads/2018/03/deti-v-detskom-sadu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melkie.net/wp-content/uploads/2018/03/ikt-v-detskom-sadu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melkie.net/wp-content/uploads/2018/03/interaktivnaya-doska-v-detskom-sadu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melkie.net/wp-content/uploads/2018/03/deti-s-vospitatelem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melkie.net/wp-content/uploads/2018/03/devochka-rabotaet-s-lepbuko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686800" cy="8412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инновационной деятельности в дошкольном учреждении.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95925" y="4581128"/>
            <a:ext cx="42480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</a:p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  «Детский сад «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Березовская Л.Н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4300" y="5949950"/>
            <a:ext cx="110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Corbel" pitchFamily="34" charset="0"/>
              </a:rPr>
              <a:t> </a:t>
            </a:r>
            <a:endParaRPr lang="ru-RU" sz="2000" b="1" i="1" dirty="0">
              <a:latin typeface="Corbel" pitchFamily="34" charset="0"/>
            </a:endParaRPr>
          </a:p>
        </p:txBody>
      </p:sp>
      <p:pic>
        <p:nvPicPr>
          <p:cNvPr id="2050" name="Picture 2" descr="C:\Users\Вован\Desktop\20140904124725_15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5572164" cy="42116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0"/>
            <a:ext cx="70189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Личностно-ориентированные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Четверо детей в кулинарных колпаках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511256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Вован\Desktop\d3d2917e3d2e6b58c31365292db8c8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816424" cy="2736303"/>
          </a:xfrm>
          <a:prstGeom prst="rect">
            <a:avLst/>
          </a:prstGeom>
          <a:noFill/>
        </p:spPr>
      </p:pic>
      <p:pic>
        <p:nvPicPr>
          <p:cNvPr id="1029" name="Picture 5" descr="C:\Users\Вован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6"/>
            <a:ext cx="4505963" cy="2736304"/>
          </a:xfrm>
          <a:prstGeom prst="rect">
            <a:avLst/>
          </a:prstGeom>
          <a:noFill/>
        </p:spPr>
      </p:pic>
      <p:pic>
        <p:nvPicPr>
          <p:cNvPr id="6" name="Picture 2" descr="C:\Users\Вован\Desktop\p143_gerbsadika_1_5bbce95547198_5bf8e7d859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124744"/>
            <a:ext cx="2709905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:\Users\Вован\Desktop\200805d2c3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0"/>
            <a:ext cx="3218309" cy="3222868"/>
          </a:xfrm>
          <a:prstGeom prst="rect">
            <a:avLst/>
          </a:prstGeom>
          <a:noFill/>
        </p:spPr>
      </p:pic>
      <p:pic>
        <p:nvPicPr>
          <p:cNvPr id="2" name="Рисунок 1" descr="Дети и педагог сидят на гимнастических шарах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052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38" name="Picture 2" descr="C:\Users\Вован\Desktop\hello_html_13f682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12976"/>
            <a:ext cx="4513239" cy="3384376"/>
          </a:xfrm>
          <a:prstGeom prst="rect">
            <a:avLst/>
          </a:prstGeom>
          <a:noFill/>
        </p:spPr>
      </p:pic>
      <p:pic>
        <p:nvPicPr>
          <p:cNvPr id="65539" name="Picture 3" descr="C:\Users\Вован\Desktop\zdorovyj_malys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61656"/>
            <a:ext cx="263150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ва малыша в детском саду с игрушками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1276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идём все дружно к цели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инновациям вперёд!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Создаём такие штуки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Крепко взяв детей за руки,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идём одним путём.</a:t>
            </a:r>
          </a:p>
          <a:p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7616" y="4581128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1736" y="5534561"/>
            <a:ext cx="4662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Лишь в единстве мы едины</a:t>
            </a:r>
          </a:p>
          <a:p>
            <a:pPr lvl="0"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Общей целью одержимы</a:t>
            </a:r>
          </a:p>
          <a:p>
            <a:pPr lvl="0"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все для нас любимы</a:t>
            </a:r>
          </a:p>
          <a:p>
            <a:pPr lvl="0"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ногу с временем идём!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908720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инновационной деятельности в дошкольном учреждении является повышение эффективности процесса обучения и получение более качественных результатов.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осуществлении инновационной деятельности перед педагогом ДОУ ставятся следующие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индивидуальности воспитанников;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инициативности детей, их самостоятельности, способности к творческому самовыражению;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любознательности и интереса к исследовательской деятельности;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стимулирование различных видов активности воспитанников (игровой, познавательной и т. д.);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интеллектуального уровня детей; развитие </a:t>
            </a:r>
            <a:r>
              <a:rPr kumimoji="0" lang="ru-RU" sz="20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креативности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нестандартности мышления.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Инновация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innovation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- новшество, нововведение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ован\Desktop\science-book-and-children-illustration_1308-2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32448"/>
            <a:ext cx="4499992" cy="4025552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5205"/>
            <a:ext cx="77048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инновационных педагогических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технологий в ДОУ: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 проектной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исследовательской деятельности;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информационно-коммуникационные;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личностно-ориентированные;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технологии;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 проблемного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188640"/>
            <a:ext cx="83343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Информационно-коммуникационные технологии.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ован\Desktop\magnitola-detskaya-wx-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6712"/>
            <a:ext cx="2976331" cy="2232248"/>
          </a:xfrm>
          <a:prstGeom prst="rect">
            <a:avLst/>
          </a:prstGeom>
          <a:noFill/>
        </p:spPr>
      </p:pic>
      <p:pic>
        <p:nvPicPr>
          <p:cNvPr id="6147" name="Picture 3" descr="C:\Users\Вован\Desktop\18987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4392488" cy="2924737"/>
          </a:xfrm>
          <a:prstGeom prst="rect">
            <a:avLst/>
          </a:prstGeom>
          <a:noFill/>
        </p:spPr>
      </p:pic>
      <p:pic>
        <p:nvPicPr>
          <p:cNvPr id="6148" name="Picture 4" descr="C:\Users\Вован\Desktop\xprokofeva2.jpg.pagespeed.ic.R9nTQL-2S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600400" cy="2704300"/>
          </a:xfrm>
          <a:prstGeom prst="rect">
            <a:avLst/>
          </a:prstGeom>
          <a:noFill/>
        </p:spPr>
      </p:pic>
      <p:pic>
        <p:nvPicPr>
          <p:cNvPr id="7" name="Рисунок 6" descr="Дети, сидя за столами, смотрят на экран с мультимедийной презентацией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744416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льчик работает с интерактивной доской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551783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C:\Users\Вован\Desktop\1908467_809355419127340_303431644492689236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8640"/>
            <a:ext cx="4339768" cy="3240360"/>
          </a:xfrm>
          <a:prstGeom prst="rect">
            <a:avLst/>
          </a:prstGeom>
          <a:noFill/>
        </p:spPr>
      </p:pic>
      <p:pic>
        <p:nvPicPr>
          <p:cNvPr id="3074" name="Picture 2" descr="C:\Users\Вован\Desktop\7_27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87624" y="260648"/>
            <a:ext cx="67413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проблемного обучения.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оспитатель держит глобус, дети тянут руки вверх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064896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67744" y="260648"/>
            <a:ext cx="4619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Проектные технологии.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ован\Desktop\68192_dc338c6ab93662c0028c8a795be9ac6372dbb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857232"/>
            <a:ext cx="3780421" cy="3071834"/>
          </a:xfrm>
          <a:prstGeom prst="rect">
            <a:avLst/>
          </a:prstGeom>
          <a:noFill/>
        </p:spPr>
      </p:pic>
      <p:pic>
        <p:nvPicPr>
          <p:cNvPr id="2051" name="Picture 3" descr="C:\Users\Вован\Desktop\detsad-222818-141036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4752528" cy="3168352"/>
          </a:xfrm>
          <a:prstGeom prst="rect">
            <a:avLst/>
          </a:prstGeom>
          <a:noFill/>
        </p:spPr>
      </p:pic>
      <p:pic>
        <p:nvPicPr>
          <p:cNvPr id="5" name="Рисунок 4" descr="IMG_23032017_1743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857628"/>
            <a:ext cx="542928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260648"/>
            <a:ext cx="871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евочка работает с лэпбуком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52736"/>
            <a:ext cx="3672407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Вован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3648181" cy="2918544"/>
          </a:xfrm>
          <a:prstGeom prst="rect">
            <a:avLst/>
          </a:prstGeom>
          <a:noFill/>
        </p:spPr>
      </p:pic>
      <p:pic>
        <p:nvPicPr>
          <p:cNvPr id="4099" name="Picture 3" descr="C:\Users\Вован\Desktop\DSC088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6"/>
            <a:ext cx="4283968" cy="2405548"/>
          </a:xfrm>
          <a:prstGeom prst="rect">
            <a:avLst/>
          </a:prstGeom>
          <a:noFill/>
        </p:spPr>
      </p:pic>
      <p:pic>
        <p:nvPicPr>
          <p:cNvPr id="4100" name="Picture 4" descr="C:\Users\Вован\Desktop\detsad-33785-14635613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836712"/>
            <a:ext cx="3943643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6010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игрового обучения.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Вован\Desktop\DSC0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3456384" cy="2592288"/>
          </a:xfrm>
          <a:prstGeom prst="rect">
            <a:avLst/>
          </a:prstGeom>
          <a:noFill/>
        </p:spPr>
      </p:pic>
      <p:pic>
        <p:nvPicPr>
          <p:cNvPr id="3074" name="Picture 2" descr="C:\Users\Вован\Desktop\deti-s-perchatochnymi-kuklami-na-ruk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4092824" cy="2741340"/>
          </a:xfrm>
          <a:prstGeom prst="rect">
            <a:avLst/>
          </a:prstGeom>
          <a:noFill/>
        </p:spPr>
      </p:pic>
      <p:pic>
        <p:nvPicPr>
          <p:cNvPr id="3076" name="Picture 4" descr="C:\Users\Вован\Desktop\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3984443" cy="2988332"/>
          </a:xfrm>
          <a:prstGeom prst="rect">
            <a:avLst/>
          </a:prstGeom>
          <a:noFill/>
        </p:spPr>
      </p:pic>
      <p:pic>
        <p:nvPicPr>
          <p:cNvPr id="3078" name="Picture 6" descr="C:\Users\Вован\Desktop\img_59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699</TotalTime>
  <Words>209</Words>
  <Application>Microsoft Office PowerPoint</Application>
  <PresentationFormat>Экран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Значение инновационной деятельности в дошкольном учреждении.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подвиг совершали миллионы…</dc:title>
  <dc:creator>Gorunov VV</dc:creator>
  <cp:lastModifiedBy>hjgf</cp:lastModifiedBy>
  <cp:revision>93</cp:revision>
  <dcterms:created xsi:type="dcterms:W3CDTF">2013-04-17T12:37:31Z</dcterms:created>
  <dcterms:modified xsi:type="dcterms:W3CDTF">2019-01-29T18:06:23Z</dcterms:modified>
</cp:coreProperties>
</file>