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348E-55FB-42C0-BD5F-11B93C590E9A}" type="datetimeFigureOut">
              <a:rPr lang="ru-RU" smtClean="0"/>
              <a:pPr/>
              <a:t>28.03.2018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0BD71-6C1C-4572-AEC4-3F4BAC1F27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3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0BD71-6C1C-4572-AEC4-3F4BAC1F274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Тема :«Взаимодействие ДОУ и семьи в вопросах познавательно – речевого развития детей посредством театральной деятельности»</a:t>
            </a:r>
            <a:endParaRPr lang="ru-RU" sz="2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МБДОУ д/с «Чебурашка»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Михалькова Л.Н.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Сурина А.Н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/>
              <a:t>Театр игрушек</a:t>
            </a:r>
            <a:endParaRPr lang="ru-RU" b="1" dirty="0"/>
          </a:p>
        </p:txBody>
      </p:sp>
      <p:pic>
        <p:nvPicPr>
          <p:cNvPr id="5" name="Рисунок 4" descr="DSC_0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219200"/>
            <a:ext cx="3810000" cy="25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DSC_00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1219200"/>
            <a:ext cx="3733800" cy="2649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DSC_01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14800"/>
            <a:ext cx="4114800" cy="25736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картинок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08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752599"/>
            <a:ext cx="6477000" cy="403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latin typeface="Comic Sans MS" pitchFamily="66" charset="0"/>
                <a:cs typeface="Times New Roman" pitchFamily="18" charset="0"/>
              </a:rPr>
              <a:t>Верховой театр</a:t>
            </a:r>
            <a:br>
              <a:rPr lang="ru-RU" sz="4800" b="1" u="sng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4800" b="1" u="sng" dirty="0" smtClean="0"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4800" b="1" u="sng" dirty="0" smtClean="0">
                <a:latin typeface="Comic Sans MS" pitchFamily="66" charset="0"/>
                <a:cs typeface="Times New Roman" pitchFamily="18" charset="0"/>
              </a:rPr>
            </a:b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1</a:t>
            </a:r>
            <a:r>
              <a:rPr lang="ru-RU" sz="4800" b="1" dirty="0" smtClean="0">
                <a:latin typeface="Comic Sans MS" pitchFamily="66" charset="0"/>
                <a:cs typeface="Times New Roman" pitchFamily="18" charset="0"/>
              </a:rPr>
              <a:t>.Театр</a:t>
            </a:r>
            <a:r>
              <a:rPr lang="en-US" sz="4800" b="1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Comic Sans MS" pitchFamily="66" charset="0"/>
                <a:cs typeface="Times New Roman" pitchFamily="18" charset="0"/>
              </a:rPr>
              <a:t>кукол </a:t>
            </a:r>
            <a:r>
              <a:rPr lang="ru-RU" sz="4800" b="1" dirty="0" err="1" smtClean="0">
                <a:latin typeface="Comic Sans MS" pitchFamily="66" charset="0"/>
                <a:cs typeface="Times New Roman" pitchFamily="18" charset="0"/>
              </a:rPr>
              <a:t>би-ба-бо</a:t>
            </a:r>
            <a:r>
              <a:rPr lang="ru-RU" sz="4800" b="1" dirty="0" smtClean="0">
                <a:latin typeface="Comic Sans MS" pitchFamily="66" charset="0"/>
                <a:cs typeface="Times New Roman" pitchFamily="18" charset="0"/>
              </a:rPr>
              <a:t> или театр «Петрушки»</a:t>
            </a:r>
            <a:br>
              <a:rPr lang="ru-RU" sz="4800" b="1" dirty="0" smtClean="0">
                <a:latin typeface="Comic Sans MS" pitchFamily="66" charset="0"/>
                <a:cs typeface="Times New Roman" pitchFamily="18" charset="0"/>
              </a:rPr>
            </a:br>
            <a:r>
              <a:rPr lang="ru-RU" sz="4800" b="1" dirty="0" smtClean="0">
                <a:latin typeface="Comic Sans MS" pitchFamily="66" charset="0"/>
                <a:cs typeface="Times New Roman" pitchFamily="18" charset="0"/>
              </a:rPr>
              <a:t>2.Пальчиковый театр</a:t>
            </a:r>
            <a:endParaRPr lang="ru-RU" sz="4800" b="1" dirty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или театр «Петрушки»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_01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524000"/>
            <a:ext cx="36576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1524001"/>
            <a:ext cx="3640361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_01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4038600"/>
            <a:ext cx="3945161" cy="2597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Comic Sans MS" pitchFamily="66" charset="0"/>
              </a:rPr>
              <a:t>Пальчиковый театр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6" name="Содержимое 5" descr="detsad-59989-139576078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4191000"/>
            <a:ext cx="3276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DSC_01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33600" y="1143000"/>
            <a:ext cx="4038600" cy="2757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hello_html_m7d55d3a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191000"/>
            <a:ext cx="3733800" cy="2514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>
                <a:latin typeface="Comic Sans MS" pitchFamily="66" charset="0"/>
              </a:rPr>
              <a:t/>
            </a:r>
            <a:br>
              <a:rPr lang="ru-RU" sz="4800" b="1" u="sng" dirty="0" smtClean="0">
                <a:latin typeface="Comic Sans MS" pitchFamily="66" charset="0"/>
              </a:rPr>
            </a:br>
            <a:r>
              <a:rPr lang="ru-RU" sz="4800" b="1" u="sng" dirty="0" smtClean="0">
                <a:latin typeface="Comic Sans MS" pitchFamily="66" charset="0"/>
              </a:rPr>
              <a:t>Напольный театр</a:t>
            </a:r>
            <a:br>
              <a:rPr lang="ru-RU" sz="4800" b="1" u="sng" dirty="0" smtClean="0">
                <a:latin typeface="Comic Sans MS" pitchFamily="66" charset="0"/>
              </a:rPr>
            </a:br>
            <a:r>
              <a:rPr lang="ru-RU" sz="4800" b="1" u="sng" dirty="0" smtClean="0">
                <a:latin typeface="Comic Sans MS" pitchFamily="66" charset="0"/>
              </a:rPr>
              <a:t/>
            </a:r>
            <a:br>
              <a:rPr lang="ru-RU" sz="4800" b="1" u="sng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1</a:t>
            </a:r>
            <a:r>
              <a:rPr lang="ru-RU" sz="4000" b="1" dirty="0" smtClean="0">
                <a:latin typeface="Comic Sans MS" pitchFamily="66" charset="0"/>
              </a:rPr>
              <a:t>.Театр</a:t>
            </a:r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ru-RU" sz="4000" b="1" dirty="0" smtClean="0">
                <a:latin typeface="Comic Sans MS" pitchFamily="66" charset="0"/>
              </a:rPr>
              <a:t>марионеток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2.Большие куклы «Живая рука»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en-US" sz="4000" b="1" dirty="0" smtClean="0">
                <a:latin typeface="Comic Sans MS" pitchFamily="66" charset="0"/>
              </a:rPr>
              <a:t>3</a:t>
            </a:r>
            <a:r>
              <a:rPr lang="ru-RU" sz="4000" b="1" dirty="0" smtClean="0">
                <a:latin typeface="Comic Sans MS" pitchFamily="66" charset="0"/>
              </a:rPr>
              <a:t>.Маски - шапочки</a:t>
            </a:r>
            <a:r>
              <a:rPr lang="ru-RU" sz="4800" b="1" u="sng" dirty="0" smtClean="0">
                <a:latin typeface="Comic Sans MS" pitchFamily="66" charset="0"/>
              </a:rPr>
              <a:t/>
            </a:r>
            <a:br>
              <a:rPr lang="ru-RU" sz="4800" b="1" u="sng" dirty="0" smtClean="0">
                <a:latin typeface="Comic Sans MS" pitchFamily="66" charset="0"/>
              </a:rPr>
            </a:br>
            <a:endParaRPr lang="ru-RU" sz="48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Театр марионеток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b715bbea376cdfd64a0cddcf59f3--kukly-i-igrushki-kukla-marionetka-devochk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8200" y="3810000"/>
            <a:ext cx="4038600" cy="26209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SC_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524000"/>
            <a:ext cx="37338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Большие куклы «живая рука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07-012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3505200"/>
            <a:ext cx="3886200" cy="24151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Рисунок 6" descr="rezhisserskaya-ig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1371600"/>
            <a:ext cx="411480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 b="1" dirty="0" smtClean="0"/>
              <a:t>Маски - шапочки</a:t>
            </a:r>
            <a:endParaRPr lang="ru-RU" b="1" dirty="0"/>
          </a:p>
        </p:txBody>
      </p:sp>
      <p:pic>
        <p:nvPicPr>
          <p:cNvPr id="4" name="Содержимое 3" descr="DSC_009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600200"/>
            <a:ext cx="2743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SC_01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048000"/>
            <a:ext cx="39624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01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28600"/>
            <a:ext cx="3967200" cy="29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_01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228600"/>
            <a:ext cx="3967200" cy="29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_01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000" y="3352800"/>
            <a:ext cx="3967200" cy="29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5052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Театр – это волшебный мир.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Он даёт уроки красоты,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Морали и нравственности.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А чем они богаче,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тем успешнее идёт развитие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духовного мира детей…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sz="4800" b="1" u="sng" dirty="0" smtClean="0"/>
              <a:t>Театр своими руками</a:t>
            </a:r>
            <a:br>
              <a:rPr lang="ru-RU" sz="4800" b="1" u="sng" dirty="0" smtClean="0"/>
            </a:br>
            <a:r>
              <a:rPr lang="ru-RU" sz="4800" b="1" u="sng" dirty="0" smtClean="0"/>
              <a:t/>
            </a:r>
            <a:br>
              <a:rPr lang="ru-RU" sz="4800" b="1" u="sng" dirty="0" smtClean="0"/>
            </a:br>
            <a:r>
              <a:rPr lang="ru-RU" sz="4000" b="1" dirty="0" smtClean="0"/>
              <a:t>1.Перчаточный театр</a:t>
            </a:r>
            <a:br>
              <a:rPr lang="ru-RU" sz="4000" b="1" dirty="0" smtClean="0"/>
            </a:br>
            <a:r>
              <a:rPr lang="ru-RU" sz="4000" b="1" dirty="0" smtClean="0"/>
              <a:t>2.Театр ложек</a:t>
            </a:r>
            <a:endParaRPr lang="ru-RU" sz="4000" b="1" dirty="0"/>
          </a:p>
        </p:txBody>
      </p:sp>
      <p:pic>
        <p:nvPicPr>
          <p:cNvPr id="3" name="Рисунок 2" descr="9.05.16 г (1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14600"/>
            <a:ext cx="5105400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152400"/>
            <a:ext cx="7772400" cy="12954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Перчаточный театр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143000"/>
            <a:ext cx="3810000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hoto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66800" y="4038600"/>
            <a:ext cx="3352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eatr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038600"/>
            <a:ext cx="3276600" cy="2498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Театр ложек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4e8047fdff7f8da8d0afdd7ff0eaa5b0.jp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95600" y="3048000"/>
            <a:ext cx="3167363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etsad-116023-14429046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219200"/>
            <a:ext cx="32004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etsad-134618-14557345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182" y="1219200"/>
            <a:ext cx="3404218" cy="2087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tsad-477856-148899352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4572000"/>
            <a:ext cx="32004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1200" y="4648200"/>
            <a:ext cx="3100005" cy="197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/>
          <a:lstStyle/>
          <a:p>
            <a:r>
              <a:rPr lang="ru-RU" u="sng" dirty="0" smtClean="0">
                <a:latin typeface="Arial Black" pitchFamily="34" charset="0"/>
              </a:rPr>
              <a:t>Куклы за пять минут</a:t>
            </a:r>
            <a:endParaRPr lang="ru-RU" u="sng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9200" y="1676400"/>
            <a:ext cx="7467600" cy="3962400"/>
          </a:xfrm>
        </p:spPr>
        <p:txBody>
          <a:bodyPr>
            <a:noAutofit/>
          </a:bodyPr>
          <a:lstStyle/>
          <a:p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Их можно изготовить из: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разрисовав всю ладонь или большой и указательный палец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бумажных пакетов и бумажных тарелок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теннисного или резинового мяча, платка и пуговиц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журнальных вырезок и линейки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плотной ткани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прищепки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катушки и носового платка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ролика от туалетной бумаги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ложки</a:t>
            </a:r>
          </a:p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 из картона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8006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Для театра необходимо: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 Декорации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Театральное освещение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Музыкальное сопровождение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Arial Black" pitchFamily="34" charset="0"/>
              </a:rPr>
              <a:t/>
            </a:r>
            <a:br>
              <a:rPr lang="ru-RU" sz="2800" b="1" u="sng" dirty="0" smtClean="0">
                <a:latin typeface="Arial Black" pitchFamily="34" charset="0"/>
              </a:rPr>
            </a:br>
            <a:r>
              <a:rPr lang="ru-RU" sz="2800" b="1" u="sng" dirty="0" smtClean="0">
                <a:latin typeface="Arial Black" pitchFamily="34" charset="0"/>
              </a:rPr>
              <a:t/>
            </a:r>
            <a:br>
              <a:rPr lang="ru-RU" sz="2800" b="1" u="sng" dirty="0" smtClean="0">
                <a:latin typeface="Arial Black" pitchFamily="34" charset="0"/>
              </a:rPr>
            </a:br>
            <a:r>
              <a:rPr lang="ru-RU" sz="2800" b="1" u="sng" dirty="0" smtClean="0">
                <a:latin typeface="Arial Black" pitchFamily="34" charset="0"/>
              </a:rPr>
              <a:t>Театр – особая среда для познавательно – речевого и творческого развития детей </a:t>
            </a:r>
            <a:endParaRPr lang="ru-RU" sz="2800" b="1" u="sng" dirty="0">
              <a:latin typeface="Arial Black" pitchFamily="34" charset="0"/>
            </a:endParaRPr>
          </a:p>
        </p:txBody>
      </p:sp>
      <p:pic>
        <p:nvPicPr>
          <p:cNvPr id="4" name="Содержимое 3" descr="2017 г Осень (2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600200"/>
            <a:ext cx="51054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4038600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: повышение компетентности родителей воспитанников в вопросах познавательно – речевого развития детей дошкольного возраста.</a:t>
            </a:r>
            <a:endParaRPr lang="ru-RU" sz="3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3352800"/>
            <a:ext cx="6705600" cy="27432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Способствовать повышению педагогической культуры родителей, пополнению их знаний по театрализованной деятельности ребёнка </a:t>
            </a:r>
            <a:r>
              <a:rPr lang="ru-RU" sz="3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4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семье </a:t>
            </a: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детском саду;</a:t>
            </a:r>
            <a:b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Содействовать сплочению родительского коллектива, вовлечению пап и мам в жизнедеятельность группового сообщества;</a:t>
            </a:r>
            <a:b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Развитие творческих способностей родителей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914399"/>
          </a:xfrm>
        </p:spPr>
        <p:txBody>
          <a:bodyPr>
            <a:no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Анкета для родителей: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971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Сколько лет вашему ребенку?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 течение какого периода он посещает дошкольное учреждение? 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 каких формах у ребенка проявляется творчество? 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Делится ли он своими впечатлениями о театрализованных представлениях, занятиях, праздниках, проводимых в детском саду?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5.Вызывают ли эмоциональный отклик у него кукольные спектакли? 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6.Есть ли в доме детские кассеты, диски с записями сказок? </a:t>
            </a:r>
          </a:p>
          <a:p>
            <a:pPr algn="l"/>
            <a:r>
              <a:rPr lang="ru-RU" sz="7200" b="1" i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7.Устраиваете </a:t>
            </a: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 вы дома театрализованные представления? 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8.Были ли вы со своим ребенком в театре? </a:t>
            </a:r>
          </a:p>
          <a:p>
            <a:pPr algn="l"/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9.Ваши пожелание и предложения по театрализованной деятельности в нашем саду. </a:t>
            </a:r>
            <a:b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r>
              <a:rPr lang="ru-RU" sz="7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спасибо!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02.18 г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715000" cy="4019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40386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Segoe Print" pitchFamily="2" charset="0"/>
              </a:rPr>
              <a:t/>
            </a:r>
            <a:br>
              <a:rPr lang="ru-RU" b="1" u="sng" dirty="0" smtClean="0">
                <a:latin typeface="Segoe Print" pitchFamily="2" charset="0"/>
              </a:rPr>
            </a:br>
            <a:r>
              <a:rPr lang="ru-RU" b="1" u="sng" dirty="0" smtClean="0">
                <a:latin typeface="Segoe Print" pitchFamily="2" charset="0"/>
              </a:rPr>
              <a:t/>
            </a:r>
            <a:br>
              <a:rPr lang="ru-RU" b="1" u="sng" dirty="0" smtClean="0">
                <a:latin typeface="Segoe Print" pitchFamily="2" charset="0"/>
              </a:rPr>
            </a:br>
            <a:r>
              <a:rPr lang="ru-RU" b="1" u="sng" dirty="0" smtClean="0">
                <a:latin typeface="Segoe Print" pitchFamily="2" charset="0"/>
              </a:rPr>
              <a:t>Стендовые театрализованные игры</a:t>
            </a:r>
            <a:br>
              <a:rPr lang="ru-RU" b="1" u="sng" dirty="0" smtClean="0">
                <a:latin typeface="Segoe Print" pitchFamily="2" charset="0"/>
              </a:rPr>
            </a:br>
            <a:r>
              <a:rPr lang="ru-RU" b="1" u="sng" dirty="0" smtClean="0">
                <a:latin typeface="Segoe Print" pitchFamily="2" charset="0"/>
              </a:rPr>
              <a:t/>
            </a:r>
            <a:br>
              <a:rPr lang="ru-RU" b="1" u="sng" dirty="0" smtClean="0">
                <a:latin typeface="Segoe Print" pitchFamily="2" charset="0"/>
              </a:rPr>
            </a:br>
            <a:r>
              <a:rPr lang="ru-RU" sz="4000" b="1" dirty="0" smtClean="0">
                <a:latin typeface="Segoe Print" pitchFamily="2" charset="0"/>
              </a:rPr>
              <a:t>1.Фланелеграф</a:t>
            </a:r>
            <a:br>
              <a:rPr lang="ru-RU" sz="4000" b="1" dirty="0" smtClean="0">
                <a:latin typeface="Segoe Print" pitchFamily="2" charset="0"/>
              </a:rPr>
            </a:br>
            <a:r>
              <a:rPr lang="ru-RU" sz="4000" b="1" dirty="0" smtClean="0">
                <a:latin typeface="Segoe Print" pitchFamily="2" charset="0"/>
              </a:rPr>
              <a:t>2.Теневой театр</a:t>
            </a:r>
            <a:endParaRPr lang="ru-RU" sz="4000" b="1" dirty="0">
              <a:latin typeface="Segoe Print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err="1" smtClean="0">
                <a:latin typeface="Times New Roman" pitchFamily="18" charset="0"/>
                <a:cs typeface="Times New Roman" pitchFamily="18" charset="0"/>
              </a:rPr>
              <a:t>Фланелеграф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_00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5800" y="2819400"/>
            <a:ext cx="3505200" cy="2853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Теневой театр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gubarev3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53000" y="2895600"/>
            <a:ext cx="3429000" cy="2666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95800"/>
            <a:ext cx="8153400" cy="1524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>
                <a:latin typeface="Comic Sans MS" pitchFamily="66" charset="0"/>
              </a:rPr>
              <a:t>Настольные</a:t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b="1" i="1" u="sng" dirty="0" smtClean="0">
                <a:latin typeface="Comic Sans MS" pitchFamily="66" charset="0"/>
              </a:rPr>
              <a:t>театрализованные игры</a:t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b="1" i="1" u="sng" dirty="0" smtClean="0">
                <a:latin typeface="Comic Sans MS" pitchFamily="66" charset="0"/>
              </a:rPr>
              <a:t/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sz="4000" b="1" i="1" dirty="0" smtClean="0">
                <a:latin typeface="Comic Sans MS" pitchFamily="66" charset="0"/>
              </a:rPr>
              <a:t>1.Театр игрушек</a:t>
            </a:r>
            <a:br>
              <a:rPr lang="ru-RU" sz="4000" b="1" i="1" dirty="0" smtClean="0">
                <a:latin typeface="Comic Sans MS" pitchFamily="66" charset="0"/>
              </a:rPr>
            </a:br>
            <a:r>
              <a:rPr lang="ru-RU" sz="4000" b="1" i="1" dirty="0" smtClean="0">
                <a:latin typeface="Comic Sans MS" pitchFamily="66" charset="0"/>
              </a:rPr>
              <a:t>2.Театр картинок</a:t>
            </a:r>
            <a:r>
              <a:rPr lang="ru-RU" b="1" i="1" u="sng" dirty="0" smtClean="0">
                <a:latin typeface="Comic Sans MS" pitchFamily="66" charset="0"/>
              </a:rPr>
              <a:t/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b="1" i="1" u="sng" dirty="0" smtClean="0">
                <a:latin typeface="Comic Sans MS" pitchFamily="66" charset="0"/>
              </a:rPr>
              <a:t/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b="1" i="1" u="sng" dirty="0" smtClean="0">
                <a:latin typeface="Comic Sans MS" pitchFamily="66" charset="0"/>
              </a:rPr>
              <a:t/>
            </a:r>
            <a:br>
              <a:rPr lang="ru-RU" b="1" i="1" u="sng" dirty="0" smtClean="0">
                <a:latin typeface="Comic Sans MS" pitchFamily="66" charset="0"/>
              </a:rPr>
            </a:br>
            <a:r>
              <a:rPr lang="ru-RU" b="1" i="1" u="sng" dirty="0" smtClean="0">
                <a:latin typeface="Comic Sans MS" pitchFamily="66" charset="0"/>
              </a:rPr>
              <a:t/>
            </a:r>
            <a:br>
              <a:rPr lang="ru-RU" b="1" i="1" u="sng" dirty="0" smtClean="0">
                <a:latin typeface="Comic Sans MS" pitchFamily="66" charset="0"/>
              </a:rPr>
            </a:br>
            <a:endParaRPr lang="ru-RU" b="1" i="1" u="sng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256</Words>
  <Application>Microsoft Office PowerPoint</Application>
  <PresentationFormat>Экран (4:3)</PresentationFormat>
  <Paragraphs>53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  Тема :«Взаимодействие ДОУ и семьи в вопросах познавательно – речевого развития детей посредством театральной деятельности»</vt:lpstr>
      <vt:lpstr>    Театр – это волшебный мир. Он даёт уроки красоты, Морали и нравственности. А чем они богаче, тем успешнее идёт развитие духовного мира детей…   </vt:lpstr>
      <vt:lpstr>Цель: повышение компетентности родителей воспитанников в вопросах познавательно – речевого развития детей дошкольного возраста.</vt:lpstr>
      <vt:lpstr>Задачи:</vt:lpstr>
      <vt:lpstr>Анкета для родителей: </vt:lpstr>
      <vt:lpstr>Презентация PowerPoint</vt:lpstr>
      <vt:lpstr>  Стендовые театрализованные игры  1.Фланелеграф 2.Теневой театр</vt:lpstr>
      <vt:lpstr>Презентация PowerPoint</vt:lpstr>
      <vt:lpstr>Настольные театрализованные игры  1.Театр игрушек 2.Театр картинок    </vt:lpstr>
      <vt:lpstr>Театр игрушек</vt:lpstr>
      <vt:lpstr>Театр картинок</vt:lpstr>
      <vt:lpstr>Верховой театр  1.Театр кукол би-ба-бо или театр «Петрушки» 2.Пальчиковый театр</vt:lpstr>
      <vt:lpstr>Театр би-ба-бо или театр «Петрушки»</vt:lpstr>
      <vt:lpstr>Пальчиковый театр</vt:lpstr>
      <vt:lpstr> Напольный театр  1.Театр марионеток 2.Большие куклы «Живая рука» 3.Маски - шапочки </vt:lpstr>
      <vt:lpstr>Театр марионеток</vt:lpstr>
      <vt:lpstr>Большие куклы «живая рука»</vt:lpstr>
      <vt:lpstr>Маски - шапочки</vt:lpstr>
      <vt:lpstr>Презентация PowerPoint</vt:lpstr>
      <vt:lpstr>Театр своими руками  1.Перчаточный театр 2.Театр ложек</vt:lpstr>
      <vt:lpstr>Перчаточный театр</vt:lpstr>
      <vt:lpstr>Театр ложек</vt:lpstr>
      <vt:lpstr>Куклы за пять минут</vt:lpstr>
      <vt:lpstr>   Для театра необходимо:  1. Декорации 2. Театральное освещение 3. Музыкальное сопровождение</vt:lpstr>
      <vt:lpstr>  Театр – особая среда для познавательно – речевого и творческого развития детей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Тема :«Взаимодействие ДОУ и семьи в вопросах познавательно – речевого развития детей посредством театральной деятельности»</dc:title>
  <dc:creator>Алеся</dc:creator>
  <cp:lastModifiedBy>л</cp:lastModifiedBy>
  <cp:revision>23</cp:revision>
  <dcterms:created xsi:type="dcterms:W3CDTF">2018-03-16T17:48:19Z</dcterms:created>
  <dcterms:modified xsi:type="dcterms:W3CDTF">2018-03-28T09:17:54Z</dcterms:modified>
</cp:coreProperties>
</file>