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419" r:id="rId6"/>
    <p:sldId id="263" r:id="rId7"/>
    <p:sldId id="261" r:id="rId8"/>
    <p:sldId id="356" r:id="rId9"/>
    <p:sldId id="353" r:id="rId10"/>
    <p:sldId id="355" r:id="rId11"/>
    <p:sldId id="354" r:id="rId12"/>
    <p:sldId id="266" r:id="rId13"/>
    <p:sldId id="269" r:id="rId14"/>
    <p:sldId id="358" r:id="rId15"/>
    <p:sldId id="277" r:id="rId16"/>
    <p:sldId id="279" r:id="rId17"/>
    <p:sldId id="281" r:id="rId18"/>
    <p:sldId id="283" r:id="rId19"/>
    <p:sldId id="285" r:id="rId20"/>
    <p:sldId id="360" r:id="rId21"/>
    <p:sldId id="362" r:id="rId22"/>
    <p:sldId id="364" r:id="rId23"/>
    <p:sldId id="366" r:id="rId24"/>
    <p:sldId id="368" r:id="rId25"/>
    <p:sldId id="370" r:id="rId26"/>
    <p:sldId id="372" r:id="rId27"/>
    <p:sldId id="374" r:id="rId28"/>
    <p:sldId id="378" r:id="rId29"/>
    <p:sldId id="377" r:id="rId30"/>
    <p:sldId id="376" r:id="rId31"/>
    <p:sldId id="380" r:id="rId32"/>
    <p:sldId id="395" r:id="rId33"/>
    <p:sldId id="396" r:id="rId34"/>
    <p:sldId id="397" r:id="rId35"/>
    <p:sldId id="390" r:id="rId36"/>
    <p:sldId id="394" r:id="rId37"/>
    <p:sldId id="393" r:id="rId38"/>
    <p:sldId id="383" r:id="rId39"/>
    <p:sldId id="399" r:id="rId40"/>
    <p:sldId id="385" r:id="rId41"/>
    <p:sldId id="401" r:id="rId42"/>
    <p:sldId id="403" r:id="rId43"/>
    <p:sldId id="405" r:id="rId44"/>
    <p:sldId id="418" r:id="rId45"/>
    <p:sldId id="416" r:id="rId46"/>
    <p:sldId id="417" r:id="rId47"/>
    <p:sldId id="407" r:id="rId48"/>
    <p:sldId id="344" r:id="rId49"/>
    <p:sldId id="387" r:id="rId50"/>
    <p:sldId id="351" r:id="rId51"/>
    <p:sldId id="350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91" d="100"/>
          <a:sy n="91" d="100"/>
        </p:scale>
        <p:origin x="-78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96234E8F-0557-4685-B3D4-EA6EC694368C}" type="datetimeFigureOut">
              <a:rPr lang="ru-RU"/>
              <a:pPr>
                <a:defRPr/>
              </a:pPr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5FB49D52-75B6-401A-9495-D551AD6E94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3118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3871F627-D327-4EAE-975A-4A91007FC026}" type="datetimeFigureOut">
              <a:rPr lang="en-US"/>
              <a:pPr>
                <a:defRPr/>
              </a:pPr>
              <a:t>1/19/2021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AD3A777C-4545-473E-AD55-7069BCC849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3364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F353D43B-EDA4-4861-97C7-0C24EECDDDB7}" type="datetimeFigureOut">
              <a:rPr lang="en-US"/>
              <a:pPr>
                <a:defRPr/>
              </a:pPr>
              <a:t>1/19/2021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4F48329-FE36-495D-806A-E84F4B41E4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8754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CDEF40C7-2A66-4077-8C41-8CBCE15EEED9}" type="datetimeFigureOut">
              <a:rPr lang="en-US"/>
              <a:pPr>
                <a:defRPr/>
              </a:pPr>
              <a:t>1/19/2021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31B0C726-7762-4D00-8E84-A462B3B27E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35763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ADBF9977-48B6-41F2-B3FB-561E107CBD9D}" type="datetimeFigureOut">
              <a:rPr lang="en-US"/>
              <a:pPr>
                <a:defRPr/>
              </a:pPr>
              <a:t>1/19/2021</a:t>
            </a:fld>
            <a:endParaRPr lang="en-US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31815843-3E15-4FF1-9CBC-FE12E6177B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92989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80B2048A-8E7A-44FF-A8B8-B52AA5FC30F4}" type="datetimeFigureOut">
              <a:rPr lang="en-US"/>
              <a:pPr>
                <a:defRPr/>
              </a:pPr>
              <a:t>1/19/2021</a:t>
            </a:fld>
            <a:endParaRPr lang="en-US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3D5E44EC-11F3-4469-9923-86179E639B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27130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F7E4FEFA-0BFD-4E48-BBA9-949EE739DEFC}" type="datetimeFigureOut">
              <a:rPr lang="en-US"/>
              <a:pPr>
                <a:defRPr/>
              </a:pPr>
              <a:t>1/19/2021</a:t>
            </a:fld>
            <a:endParaRPr lang="en-US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B6259334-BDE2-403E-8912-41D531A4EE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26677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3AD559FA-C8C5-4DA9-80EC-3D961EC7B7C0}" type="datetimeFigureOut">
              <a:rPr lang="en-US"/>
              <a:pPr>
                <a:defRPr/>
              </a:pPr>
              <a:t>1/19/2021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5632C4C2-B220-429E-A771-EC6C8202CF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3307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0BC78CA3-95ED-40A1-9C06-A9BBA7A8E595}" type="datetimeFigureOut">
              <a:rPr lang="en-US"/>
              <a:pPr>
                <a:defRPr/>
              </a:pPr>
              <a:t>1/19/2021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FD4EE481-143F-4DE5-9623-88606408F1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41000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8DE7B11F-E944-4047-9E5C-948FBEA2CE19}" type="datetimeFigureOut">
              <a:rPr lang="en-US"/>
              <a:pPr>
                <a:defRPr/>
              </a:pPr>
              <a:t>1/19/2021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4B0E3161-2250-4DEA-9E1D-7B7EAD6836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95070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7ED9E7AA-1AC7-4E44-A740-3AA43FC97D7C}" type="datetimeFigureOut">
              <a:rPr lang="en-US"/>
              <a:pPr>
                <a:defRPr/>
              </a:pPr>
              <a:t>1/19/2021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47367291-D9A0-4672-A8FE-EE90AAB7B9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39452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076684AC-6351-422D-82A8-99411B7FFC98}" type="datetimeFigureOut">
              <a:rPr lang="ru-RU"/>
              <a:pPr>
                <a:defRPr/>
              </a:pPr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DB21308-32A1-4B2F-B2E1-8133B34168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782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599C5B85-539B-4F16-8C2F-31F8DC5A7E90}" type="datetimeFigureOut">
              <a:rPr lang="ru-RU"/>
              <a:pPr>
                <a:defRPr/>
              </a:pPr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6D594D5-30DD-4B8E-B668-BDD6F0787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1377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F586B4A5-26A2-45CC-AA38-1E8BC1B9FC6B}" type="datetimeFigureOut">
              <a:rPr lang="ru-RU"/>
              <a:pPr>
                <a:defRPr/>
              </a:pPr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B5158F88-DEF9-4DF1-84E8-28BA7DFD4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5068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59138EA2-D531-4CBF-B72F-8FEEA28FF301}" type="datetimeFigureOut">
              <a:rPr lang="ru-RU"/>
              <a:pPr>
                <a:defRPr/>
              </a:pPr>
              <a:t>19.01.2021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B2CDCDCE-E78F-465B-B61C-9012DE70C8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7021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F63DAF77-0123-421E-B8C9-D4F106C40834}" type="datetimeFigureOut">
              <a:rPr lang="ru-RU"/>
              <a:pPr>
                <a:defRPr/>
              </a:pPr>
              <a:t>19.01.2021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563CABFD-DF50-4D9C-B9F8-62A029731A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7326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F5270F86-FC75-4A25-ADE2-5F91D2D4B4B6}" type="datetimeFigureOut">
              <a:rPr lang="ru-RU"/>
              <a:pPr>
                <a:defRPr/>
              </a:pPr>
              <a:t>19.01.2021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C7EE2C70-E3CB-4E35-A67A-F27A642143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8291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AA725639-ACCA-4D18-836C-42950D3F13ED}" type="datetimeFigureOut">
              <a:rPr lang="ru-RU"/>
              <a:pPr>
                <a:defRPr/>
              </a:pPr>
              <a:t>19.01.2021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8F72DDD2-1048-4C95-8C89-89D2A45B71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931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E76B3E5A-698F-498E-B696-E34DB3390A6D}" type="datetimeFigureOut">
              <a:rPr lang="ru-RU"/>
              <a:pPr>
                <a:defRPr/>
              </a:pPr>
              <a:t>19.01.2021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94F08DD-0D52-4BF6-A658-C33F1E81A9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2941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8412E559-4550-46AE-8125-F989D0FD3C05}" type="datetimeFigureOut">
              <a:rPr lang="ru-RU"/>
              <a:pPr>
                <a:defRPr/>
              </a:pPr>
              <a:t>19.01.2021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45B31D2E-7807-4ADF-8BB1-7E67DA1D3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8188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9B55BC11-4A59-4BCF-9BFC-0C853EB1CAC1}" type="datetimeFigureOut">
              <a:rPr lang="ru-RU"/>
              <a:pPr>
                <a:defRPr/>
              </a:pPr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C0CE19AF-9ADA-4FC6-A2B7-8C5684BDF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1591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99B3D04F-0D67-4948-A10E-2F6534089EE6}" type="datetimeFigureOut">
              <a:rPr lang="ru-RU"/>
              <a:pPr>
                <a:defRPr/>
              </a:pPr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AE3879A-BD0F-469A-BF5B-6370D3776D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6702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71" y="234"/>
              <a:ext cx="1866" cy="3635"/>
              <a:chOff x="3000" y="767"/>
              <a:chExt cx="1866" cy="363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67"/>
                <a:ext cx="1333" cy="1485"/>
              </a:xfrm>
              <a:custGeom>
                <a:avLst/>
                <a:gdLst>
                  <a:gd name="T0" fmla="*/ 906 w 596"/>
                  <a:gd name="T1" fmla="*/ 20400 h 666"/>
                  <a:gd name="T2" fmla="*/ 324 w 596"/>
                  <a:gd name="T3" fmla="*/ 18788 h 666"/>
                  <a:gd name="T4" fmla="*/ 0 w 596"/>
                  <a:gd name="T5" fmla="*/ 15920 h 666"/>
                  <a:gd name="T6" fmla="*/ 226 w 596"/>
                  <a:gd name="T7" fmla="*/ 12241 h 666"/>
                  <a:gd name="T8" fmla="*/ 1400 w 596"/>
                  <a:gd name="T9" fmla="*/ 8328 h 666"/>
                  <a:gd name="T10" fmla="*/ 3847 w 596"/>
                  <a:gd name="T11" fmla="*/ 4624 h 666"/>
                  <a:gd name="T12" fmla="*/ 7953 w 596"/>
                  <a:gd name="T13" fmla="*/ 1706 h 666"/>
                  <a:gd name="T14" fmla="*/ 13815 w 596"/>
                  <a:gd name="T15" fmla="*/ 100 h 666"/>
                  <a:gd name="T16" fmla="*/ 21270 w 596"/>
                  <a:gd name="T17" fmla="*/ 497 h 666"/>
                  <a:gd name="T18" fmla="*/ 27098 w 596"/>
                  <a:gd name="T19" fmla="*/ 3759 h 666"/>
                  <a:gd name="T20" fmla="*/ 31003 w 596"/>
                  <a:gd name="T21" fmla="*/ 9104 h 666"/>
                  <a:gd name="T22" fmla="*/ 33086 w 596"/>
                  <a:gd name="T23" fmla="*/ 15642 h 666"/>
                  <a:gd name="T24" fmla="*/ 33305 w 596"/>
                  <a:gd name="T25" fmla="*/ 22547 h 666"/>
                  <a:gd name="T26" fmla="*/ 31683 w 596"/>
                  <a:gd name="T27" fmla="*/ 28944 h 666"/>
                  <a:gd name="T28" fmla="*/ 28373 w 596"/>
                  <a:gd name="T29" fmla="*/ 33887 h 666"/>
                  <a:gd name="T30" fmla="*/ 23350 w 596"/>
                  <a:gd name="T31" fmla="*/ 36536 h 666"/>
                  <a:gd name="T32" fmla="*/ 21771 w 596"/>
                  <a:gd name="T33" fmla="*/ 36302 h 666"/>
                  <a:gd name="T34" fmla="*/ 24672 w 596"/>
                  <a:gd name="T35" fmla="*/ 34012 h 666"/>
                  <a:gd name="T36" fmla="*/ 26973 w 596"/>
                  <a:gd name="T37" fmla="*/ 29985 h 666"/>
                  <a:gd name="T38" fmla="*/ 28474 w 596"/>
                  <a:gd name="T39" fmla="*/ 25009 h 666"/>
                  <a:gd name="T40" fmla="*/ 29098 w 596"/>
                  <a:gd name="T41" fmla="*/ 19579 h 666"/>
                  <a:gd name="T42" fmla="*/ 28774 w 596"/>
                  <a:gd name="T43" fmla="*/ 14215 h 666"/>
                  <a:gd name="T44" fmla="*/ 27152 w 596"/>
                  <a:gd name="T45" fmla="*/ 9590 h 666"/>
                  <a:gd name="T46" fmla="*/ 24222 w 596"/>
                  <a:gd name="T47" fmla="*/ 6174 h 666"/>
                  <a:gd name="T48" fmla="*/ 19098 w 596"/>
                  <a:gd name="T49" fmla="*/ 4121 h 666"/>
                  <a:gd name="T50" fmla="*/ 13762 w 596"/>
                  <a:gd name="T51" fmla="*/ 3360 h 666"/>
                  <a:gd name="T52" fmla="*/ 9734 w 596"/>
                  <a:gd name="T53" fmla="*/ 3902 h 666"/>
                  <a:gd name="T54" fmla="*/ 6779 w 596"/>
                  <a:gd name="T55" fmla="*/ 5563 h 666"/>
                  <a:gd name="T56" fmla="*/ 4697 w 596"/>
                  <a:gd name="T57" fmla="*/ 8203 h 666"/>
                  <a:gd name="T58" fmla="*/ 3176 w 596"/>
                  <a:gd name="T59" fmla="*/ 11340 h 666"/>
                  <a:gd name="T60" fmla="*/ 2225 w 596"/>
                  <a:gd name="T61" fmla="*/ 14975 h 666"/>
                  <a:gd name="T62" fmla="*/ 1577 w 596"/>
                  <a:gd name="T63" fmla="*/ 1869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1" y="179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405 h 237"/>
                  <a:gd name="T4" fmla="*/ 178 w 257"/>
                  <a:gd name="T5" fmla="*/ 2821 h 237"/>
                  <a:gd name="T6" fmla="*/ 315 w 257"/>
                  <a:gd name="T7" fmla="*/ 4228 h 237"/>
                  <a:gd name="T8" fmla="*/ 582 w 257"/>
                  <a:gd name="T9" fmla="*/ 5547 h 237"/>
                  <a:gd name="T10" fmla="*/ 978 w 257"/>
                  <a:gd name="T11" fmla="*/ 6726 h 237"/>
                  <a:gd name="T12" fmla="*/ 1455 w 257"/>
                  <a:gd name="T13" fmla="*/ 7961 h 237"/>
                  <a:gd name="T14" fmla="*/ 2048 w 257"/>
                  <a:gd name="T15" fmla="*/ 9101 h 237"/>
                  <a:gd name="T16" fmla="*/ 2755 w 257"/>
                  <a:gd name="T17" fmla="*/ 10055 h 237"/>
                  <a:gd name="T18" fmla="*/ 3628 w 257"/>
                  <a:gd name="T19" fmla="*/ 10963 h 237"/>
                  <a:gd name="T20" fmla="*/ 4650 w 257"/>
                  <a:gd name="T21" fmla="*/ 11742 h 237"/>
                  <a:gd name="T22" fmla="*/ 5746 w 257"/>
                  <a:gd name="T23" fmla="*/ 12374 h 237"/>
                  <a:gd name="T24" fmla="*/ 7094 w 257"/>
                  <a:gd name="T25" fmla="*/ 12876 h 237"/>
                  <a:gd name="T26" fmla="*/ 8554 w 257"/>
                  <a:gd name="T27" fmla="*/ 13203 h 237"/>
                  <a:gd name="T28" fmla="*/ 10189 w 257"/>
                  <a:gd name="T29" fmla="*/ 13383 h 237"/>
                  <a:gd name="T30" fmla="*/ 11911 w 257"/>
                  <a:gd name="T31" fmla="*/ 13329 h 237"/>
                  <a:gd name="T32" fmla="*/ 13915 w 257"/>
                  <a:gd name="T33" fmla="*/ 13102 h 237"/>
                  <a:gd name="T34" fmla="*/ 12129 w 257"/>
                  <a:gd name="T35" fmla="*/ 12820 h 237"/>
                  <a:gd name="T36" fmla="*/ 10549 w 257"/>
                  <a:gd name="T37" fmla="*/ 12428 h 237"/>
                  <a:gd name="T38" fmla="*/ 9212 w 257"/>
                  <a:gd name="T39" fmla="*/ 11967 h 237"/>
                  <a:gd name="T40" fmla="*/ 8016 w 257"/>
                  <a:gd name="T41" fmla="*/ 11516 h 237"/>
                  <a:gd name="T42" fmla="*/ 6921 w 257"/>
                  <a:gd name="T43" fmla="*/ 10889 h 237"/>
                  <a:gd name="T44" fmla="*/ 6068 w 257"/>
                  <a:gd name="T45" fmla="*/ 10282 h 237"/>
                  <a:gd name="T46" fmla="*/ 5261 w 257"/>
                  <a:gd name="T47" fmla="*/ 9547 h 237"/>
                  <a:gd name="T48" fmla="*/ 4550 w 257"/>
                  <a:gd name="T49" fmla="*/ 8740 h 237"/>
                  <a:gd name="T50" fmla="*/ 3895 w 257"/>
                  <a:gd name="T51" fmla="*/ 7961 h 237"/>
                  <a:gd name="T52" fmla="*/ 3313 w 257"/>
                  <a:gd name="T53" fmla="*/ 7053 h 237"/>
                  <a:gd name="T54" fmla="*/ 2828 w 257"/>
                  <a:gd name="T55" fmla="*/ 6049 h 237"/>
                  <a:gd name="T56" fmla="*/ 2335 w 257"/>
                  <a:gd name="T57" fmla="*/ 4960 h 237"/>
                  <a:gd name="T58" fmla="*/ 1777 w 257"/>
                  <a:gd name="T59" fmla="*/ 3901 h 237"/>
                  <a:gd name="T60" fmla="*/ 1240 w 257"/>
                  <a:gd name="T61" fmla="*/ 2646 h 237"/>
                  <a:gd name="T62" fmla="*/ 655 w 257"/>
                  <a:gd name="T63" fmla="*/ 1360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4" y="2149"/>
                <a:ext cx="277" cy="249"/>
              </a:xfrm>
              <a:custGeom>
                <a:avLst/>
                <a:gdLst>
                  <a:gd name="T0" fmla="*/ 4282 w 124"/>
                  <a:gd name="T1" fmla="*/ 0 h 110"/>
                  <a:gd name="T2" fmla="*/ 6900 w 124"/>
                  <a:gd name="T3" fmla="*/ 6406 h 110"/>
                  <a:gd name="T4" fmla="*/ 6677 w 124"/>
                  <a:gd name="T5" fmla="*/ 6354 h 110"/>
                  <a:gd name="T6" fmla="*/ 5953 w 124"/>
                  <a:gd name="T7" fmla="*/ 6252 h 110"/>
                  <a:gd name="T8" fmla="*/ 4959 w 124"/>
                  <a:gd name="T9" fmla="*/ 6010 h 110"/>
                  <a:gd name="T10" fmla="*/ 3793 w 124"/>
                  <a:gd name="T11" fmla="*/ 5883 h 110"/>
                  <a:gd name="T12" fmla="*/ 2520 w 124"/>
                  <a:gd name="T13" fmla="*/ 5775 h 110"/>
                  <a:gd name="T14" fmla="*/ 1392 w 124"/>
                  <a:gd name="T15" fmla="*/ 5836 h 110"/>
                  <a:gd name="T16" fmla="*/ 505 w 124"/>
                  <a:gd name="T17" fmla="*/ 6067 h 110"/>
                  <a:gd name="T18" fmla="*/ 0 w 124"/>
                  <a:gd name="T19" fmla="*/ 6544 h 110"/>
                  <a:gd name="T20" fmla="*/ 226 w 124"/>
                  <a:gd name="T21" fmla="*/ 5836 h 110"/>
                  <a:gd name="T22" fmla="*/ 445 w 124"/>
                  <a:gd name="T23" fmla="*/ 5279 h 110"/>
                  <a:gd name="T24" fmla="*/ 894 w 124"/>
                  <a:gd name="T25" fmla="*/ 4883 h 110"/>
                  <a:gd name="T26" fmla="*/ 1392 w 124"/>
                  <a:gd name="T27" fmla="*/ 4514 h 110"/>
                  <a:gd name="T28" fmla="*/ 1997 w 124"/>
                  <a:gd name="T29" fmla="*/ 4278 h 110"/>
                  <a:gd name="T30" fmla="*/ 2620 w 124"/>
                  <a:gd name="T31" fmla="*/ 4222 h 110"/>
                  <a:gd name="T32" fmla="*/ 3288 w 124"/>
                  <a:gd name="T33" fmla="*/ 4222 h 110"/>
                  <a:gd name="T34" fmla="*/ 4012 w 124"/>
                  <a:gd name="T35" fmla="*/ 4407 h 110"/>
                  <a:gd name="T36" fmla="*/ 4057 w 124"/>
                  <a:gd name="T37" fmla="*/ 4222 h 110"/>
                  <a:gd name="T38" fmla="*/ 3878 w 124"/>
                  <a:gd name="T39" fmla="*/ 3330 h 110"/>
                  <a:gd name="T40" fmla="*/ 3733 w 124"/>
                  <a:gd name="T41" fmla="*/ 2259 h 110"/>
                  <a:gd name="T42" fmla="*/ 3612 w 124"/>
                  <a:gd name="T43" fmla="*/ 1788 h 110"/>
                  <a:gd name="T44" fmla="*/ 3514 w 124"/>
                  <a:gd name="T45" fmla="*/ 1788 h 110"/>
                  <a:gd name="T46" fmla="*/ 3389 w 124"/>
                  <a:gd name="T47" fmla="*/ 1727 h 110"/>
                  <a:gd name="T48" fmla="*/ 3288 w 124"/>
                  <a:gd name="T49" fmla="*/ 1553 h 110"/>
                  <a:gd name="T50" fmla="*/ 3163 w 124"/>
                  <a:gd name="T51" fmla="*/ 1367 h 110"/>
                  <a:gd name="T52" fmla="*/ 3163 w 124"/>
                  <a:gd name="T53" fmla="*/ 1127 h 110"/>
                  <a:gd name="T54" fmla="*/ 3288 w 124"/>
                  <a:gd name="T55" fmla="*/ 835 h 110"/>
                  <a:gd name="T56" fmla="*/ 3657 w 124"/>
                  <a:gd name="T57" fmla="*/ 478 h 110"/>
                  <a:gd name="T58" fmla="*/ 428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6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83 w 109"/>
                  <a:gd name="T3" fmla="*/ 44 h 156"/>
                  <a:gd name="T4" fmla="*/ 1020 w 109"/>
                  <a:gd name="T5" fmla="*/ 262 h 156"/>
                  <a:gd name="T6" fmla="*/ 2122 w 109"/>
                  <a:gd name="T7" fmla="*/ 658 h 156"/>
                  <a:gd name="T8" fmla="*/ 3313 w 109"/>
                  <a:gd name="T9" fmla="*/ 1297 h 156"/>
                  <a:gd name="T10" fmla="*/ 4462 w 109"/>
                  <a:gd name="T11" fmla="*/ 2400 h 156"/>
                  <a:gd name="T12" fmla="*/ 5516 w 109"/>
                  <a:gd name="T13" fmla="*/ 3864 h 156"/>
                  <a:gd name="T14" fmla="*/ 6154 w 109"/>
                  <a:gd name="T15" fmla="*/ 5879 h 156"/>
                  <a:gd name="T16" fmla="*/ 6255 w 109"/>
                  <a:gd name="T17" fmla="*/ 8495 h 156"/>
                  <a:gd name="T18" fmla="*/ 6017 w 109"/>
                  <a:gd name="T19" fmla="*/ 8495 h 156"/>
                  <a:gd name="T20" fmla="*/ 5689 w 109"/>
                  <a:gd name="T21" fmla="*/ 8495 h 156"/>
                  <a:gd name="T22" fmla="*/ 5336 w 109"/>
                  <a:gd name="T23" fmla="*/ 8495 h 156"/>
                  <a:gd name="T24" fmla="*/ 5006 w 109"/>
                  <a:gd name="T25" fmla="*/ 8397 h 156"/>
                  <a:gd name="T26" fmla="*/ 4644 w 109"/>
                  <a:gd name="T27" fmla="*/ 8321 h 156"/>
                  <a:gd name="T28" fmla="*/ 4235 w 109"/>
                  <a:gd name="T29" fmla="*/ 8179 h 156"/>
                  <a:gd name="T30" fmla="*/ 3778 w 109"/>
                  <a:gd name="T31" fmla="*/ 7901 h 156"/>
                  <a:gd name="T32" fmla="*/ 3313 w 109"/>
                  <a:gd name="T33" fmla="*/ 7561 h 156"/>
                  <a:gd name="T34" fmla="*/ 3032 w 109"/>
                  <a:gd name="T35" fmla="*/ 6858 h 156"/>
                  <a:gd name="T36" fmla="*/ 3032 w 109"/>
                  <a:gd name="T37" fmla="*/ 6041 h 156"/>
                  <a:gd name="T38" fmla="*/ 3214 w 109"/>
                  <a:gd name="T39" fmla="*/ 5241 h 156"/>
                  <a:gd name="T40" fmla="*/ 3394 w 109"/>
                  <a:gd name="T41" fmla="*/ 4360 h 156"/>
                  <a:gd name="T42" fmla="*/ 3214 w 109"/>
                  <a:gd name="T43" fmla="*/ 3379 h 156"/>
                  <a:gd name="T44" fmla="*/ 2758 w 109"/>
                  <a:gd name="T45" fmla="*/ 2356 h 156"/>
                  <a:gd name="T46" fmla="*/ 1782 w 109"/>
                  <a:gd name="T47" fmla="*/ 124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29" y="2197"/>
                <a:ext cx="103" cy="209"/>
              </a:xfrm>
              <a:custGeom>
                <a:avLst/>
                <a:gdLst>
                  <a:gd name="T0" fmla="*/ 1740 w 46"/>
                  <a:gd name="T1" fmla="*/ 0 h 94"/>
                  <a:gd name="T2" fmla="*/ 1133 w 46"/>
                  <a:gd name="T3" fmla="*/ 2057 h 94"/>
                  <a:gd name="T4" fmla="*/ 853 w 46"/>
                  <a:gd name="T5" fmla="*/ 3377 h 94"/>
                  <a:gd name="T6" fmla="*/ 627 w 46"/>
                  <a:gd name="T7" fmla="*/ 4296 h 94"/>
                  <a:gd name="T8" fmla="*/ 0 w 46"/>
                  <a:gd name="T9" fmla="*/ 5112 h 94"/>
                  <a:gd name="T10" fmla="*/ 672 w 46"/>
                  <a:gd name="T11" fmla="*/ 4789 h 94"/>
                  <a:gd name="T12" fmla="*/ 1303 w 46"/>
                  <a:gd name="T13" fmla="*/ 4351 h 94"/>
                  <a:gd name="T14" fmla="*/ 1809 w 46"/>
                  <a:gd name="T15" fmla="*/ 3738 h 94"/>
                  <a:gd name="T16" fmla="*/ 2266 w 46"/>
                  <a:gd name="T17" fmla="*/ 3099 h 94"/>
                  <a:gd name="T18" fmla="*/ 2537 w 46"/>
                  <a:gd name="T19" fmla="*/ 2397 h 94"/>
                  <a:gd name="T20" fmla="*/ 2593 w 46"/>
                  <a:gd name="T21" fmla="*/ 1636 h 94"/>
                  <a:gd name="T22" fmla="*/ 2356 w 46"/>
                  <a:gd name="T23" fmla="*/ 800 h 94"/>
                  <a:gd name="T24" fmla="*/ 174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6" y="1310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4 w 54"/>
                  <a:gd name="T3" fmla="*/ 56 h 40"/>
                  <a:gd name="T4" fmla="*/ 316 w 54"/>
                  <a:gd name="T5" fmla="*/ 182 h 40"/>
                  <a:gd name="T6" fmla="*/ 702 w 54"/>
                  <a:gd name="T7" fmla="*/ 466 h 40"/>
                  <a:gd name="T8" fmla="*/ 1140 w 54"/>
                  <a:gd name="T9" fmla="*/ 693 h 40"/>
                  <a:gd name="T10" fmla="*/ 1560 w 54"/>
                  <a:gd name="T11" fmla="*/ 875 h 40"/>
                  <a:gd name="T12" fmla="*/ 2053 w 54"/>
                  <a:gd name="T13" fmla="*/ 983 h 40"/>
                  <a:gd name="T14" fmla="*/ 2489 w 54"/>
                  <a:gd name="T15" fmla="*/ 1049 h 40"/>
                  <a:gd name="T16" fmla="*/ 2929 w 54"/>
                  <a:gd name="T17" fmla="*/ 923 h 40"/>
                  <a:gd name="T18" fmla="*/ 2873 w 54"/>
                  <a:gd name="T19" fmla="*/ 1438 h 40"/>
                  <a:gd name="T20" fmla="*/ 2711 w 54"/>
                  <a:gd name="T21" fmla="*/ 1904 h 40"/>
                  <a:gd name="T22" fmla="*/ 2391 w 54"/>
                  <a:gd name="T23" fmla="*/ 2212 h 40"/>
                  <a:gd name="T24" fmla="*/ 1996 w 54"/>
                  <a:gd name="T25" fmla="*/ 2313 h 40"/>
                  <a:gd name="T26" fmla="*/ 1516 w 54"/>
                  <a:gd name="T27" fmla="*/ 2259 h 40"/>
                  <a:gd name="T28" fmla="*/ 1022 w 54"/>
                  <a:gd name="T29" fmla="*/ 1847 h 40"/>
                  <a:gd name="T30" fmla="*/ 538 w 54"/>
                  <a:gd name="T31" fmla="*/ 11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2995" y="2337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314 w 149"/>
                  <a:gd name="T3" fmla="*/ 1325 h 704"/>
                  <a:gd name="T4" fmla="*/ 848 w 149"/>
                  <a:gd name="T5" fmla="*/ 3004 h 704"/>
                  <a:gd name="T6" fmla="*/ 1486 w 149"/>
                  <a:gd name="T7" fmla="*/ 5133 h 704"/>
                  <a:gd name="T8" fmla="*/ 2193 w 149"/>
                  <a:gd name="T9" fmla="*/ 7903 h 704"/>
                  <a:gd name="T10" fmla="*/ 3076 w 149"/>
                  <a:gd name="T11" fmla="*/ 11333 h 704"/>
                  <a:gd name="T12" fmla="*/ 3900 w 149"/>
                  <a:gd name="T13" fmla="*/ 15013 h 704"/>
                  <a:gd name="T14" fmla="*/ 4695 w 149"/>
                  <a:gd name="T15" fmla="*/ 19239 h 704"/>
                  <a:gd name="T16" fmla="*/ 5313 w 149"/>
                  <a:gd name="T17" fmla="*/ 24141 h 704"/>
                  <a:gd name="T18" fmla="*/ 5964 w 149"/>
                  <a:gd name="T19" fmla="*/ 29350 h 704"/>
                  <a:gd name="T20" fmla="*/ 6396 w 149"/>
                  <a:gd name="T21" fmla="*/ 35354 h 704"/>
                  <a:gd name="T22" fmla="*/ 6618 w 149"/>
                  <a:gd name="T23" fmla="*/ 41932 h 704"/>
                  <a:gd name="T24" fmla="*/ 6715 w 149"/>
                  <a:gd name="T25" fmla="*/ 48808 h 704"/>
                  <a:gd name="T26" fmla="*/ 6396 w 149"/>
                  <a:gd name="T27" fmla="*/ 56491 h 704"/>
                  <a:gd name="T28" fmla="*/ 5803 w 149"/>
                  <a:gd name="T29" fmla="*/ 64625 h 704"/>
                  <a:gd name="T30" fmla="*/ 4910 w 149"/>
                  <a:gd name="T31" fmla="*/ 73179 h 704"/>
                  <a:gd name="T32" fmla="*/ 3561 w 149"/>
                  <a:gd name="T33" fmla="*/ 82606 h 704"/>
                  <a:gd name="T34" fmla="*/ 2064 w 149"/>
                  <a:gd name="T35" fmla="*/ 93290 h 704"/>
                  <a:gd name="T36" fmla="*/ 1127 w 149"/>
                  <a:gd name="T37" fmla="*/ 103178 h 704"/>
                  <a:gd name="T38" fmla="*/ 534 w 149"/>
                  <a:gd name="T39" fmla="*/ 112306 h 704"/>
                  <a:gd name="T40" fmla="*/ 314 w 149"/>
                  <a:gd name="T41" fmla="*/ 121089 h 704"/>
                  <a:gd name="T42" fmla="*/ 314 w 149"/>
                  <a:gd name="T43" fmla="*/ 129439 h 704"/>
                  <a:gd name="T44" fmla="*/ 436 w 149"/>
                  <a:gd name="T45" fmla="*/ 137198 h 704"/>
                  <a:gd name="T46" fmla="*/ 653 w 149"/>
                  <a:gd name="T47" fmla="*/ 144007 h 704"/>
                  <a:gd name="T48" fmla="*/ 751 w 149"/>
                  <a:gd name="T49" fmla="*/ 150661 h 704"/>
                  <a:gd name="T50" fmla="*/ 2193 w 149"/>
                  <a:gd name="T51" fmla="*/ 147230 h 704"/>
                  <a:gd name="T52" fmla="*/ 2064 w 149"/>
                  <a:gd name="T53" fmla="*/ 145528 h 704"/>
                  <a:gd name="T54" fmla="*/ 1922 w 149"/>
                  <a:gd name="T55" fmla="*/ 140626 h 704"/>
                  <a:gd name="T56" fmla="*/ 1761 w 149"/>
                  <a:gd name="T57" fmla="*/ 133092 h 704"/>
                  <a:gd name="T58" fmla="*/ 1878 w 149"/>
                  <a:gd name="T59" fmla="*/ 123066 h 704"/>
                  <a:gd name="T60" fmla="*/ 2193 w 149"/>
                  <a:gd name="T61" fmla="*/ 111081 h 704"/>
                  <a:gd name="T62" fmla="*/ 3076 w 149"/>
                  <a:gd name="T63" fmla="*/ 97396 h 704"/>
                  <a:gd name="T64" fmla="*/ 4571 w 149"/>
                  <a:gd name="T65" fmla="*/ 82606 h 704"/>
                  <a:gd name="T66" fmla="*/ 6877 w 149"/>
                  <a:gd name="T67" fmla="*/ 66953 h 704"/>
                  <a:gd name="T68" fmla="*/ 7628 w 149"/>
                  <a:gd name="T69" fmla="*/ 59714 h 704"/>
                  <a:gd name="T70" fmla="*/ 7942 w 149"/>
                  <a:gd name="T71" fmla="*/ 50264 h 704"/>
                  <a:gd name="T72" fmla="*/ 7681 w 149"/>
                  <a:gd name="T73" fmla="*/ 39358 h 704"/>
                  <a:gd name="T74" fmla="*/ 6974 w 149"/>
                  <a:gd name="T75" fmla="*/ 28674 h 704"/>
                  <a:gd name="T76" fmla="*/ 5803 w 149"/>
                  <a:gd name="T77" fmla="*/ 18212 h 704"/>
                  <a:gd name="T78" fmla="*/ 4301 w 149"/>
                  <a:gd name="T79" fmla="*/ 9435 h 704"/>
                  <a:gd name="T80" fmla="*/ 2334 w 149"/>
                  <a:gd name="T81" fmla="*/ 300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609 w 128"/>
                <a:gd name="T1" fmla="*/ 0 h 217"/>
                <a:gd name="T2" fmla="*/ 10750 w 128"/>
                <a:gd name="T3" fmla="*/ 2165 h 217"/>
                <a:gd name="T4" fmla="*/ 11762 w 128"/>
                <a:gd name="T5" fmla="*/ 6475 h 217"/>
                <a:gd name="T6" fmla="*/ 12564 w 128"/>
                <a:gd name="T7" fmla="*/ 12014 h 217"/>
                <a:gd name="T8" fmla="*/ 13099 w 128"/>
                <a:gd name="T9" fmla="*/ 18651 h 217"/>
                <a:gd name="T10" fmla="*/ 12983 w 128"/>
                <a:gd name="T11" fmla="*/ 26567 h 217"/>
                <a:gd name="T12" fmla="*/ 11875 w 128"/>
                <a:gd name="T13" fmla="*/ 34723 h 217"/>
                <a:gd name="T14" fmla="*/ 9609 w 128"/>
                <a:gd name="T15" fmla="*/ 43283 h 217"/>
                <a:gd name="T16" fmla="*/ 6119 w 128"/>
                <a:gd name="T17" fmla="*/ 51923 h 217"/>
                <a:gd name="T18" fmla="*/ 5032 w 128"/>
                <a:gd name="T19" fmla="*/ 50957 h 217"/>
                <a:gd name="T20" fmla="*/ 3891 w 128"/>
                <a:gd name="T21" fmla="*/ 50242 h 217"/>
                <a:gd name="T22" fmla="*/ 2680 w 128"/>
                <a:gd name="T23" fmla="*/ 49034 h 217"/>
                <a:gd name="T24" fmla="*/ 1623 w 128"/>
                <a:gd name="T25" fmla="*/ 48068 h 217"/>
                <a:gd name="T26" fmla="*/ 802 w 128"/>
                <a:gd name="T27" fmla="*/ 46898 h 217"/>
                <a:gd name="T28" fmla="*/ 209 w 128"/>
                <a:gd name="T29" fmla="*/ 45448 h 217"/>
                <a:gd name="T30" fmla="*/ 0 w 128"/>
                <a:gd name="T31" fmla="*/ 43767 h 217"/>
                <a:gd name="T32" fmla="*/ 126 w 128"/>
                <a:gd name="T33" fmla="*/ 42559 h 217"/>
                <a:gd name="T34" fmla="*/ 1330 w 128"/>
                <a:gd name="T35" fmla="*/ 40878 h 217"/>
                <a:gd name="T36" fmla="*/ 2955 w 128"/>
                <a:gd name="T37" fmla="*/ 38578 h 217"/>
                <a:gd name="T38" fmla="*/ 4706 w 128"/>
                <a:gd name="T39" fmla="*/ 35931 h 217"/>
                <a:gd name="T40" fmla="*/ 6445 w 128"/>
                <a:gd name="T41" fmla="*/ 32076 h 217"/>
                <a:gd name="T42" fmla="*/ 8067 w 128"/>
                <a:gd name="T43" fmla="*/ 26806 h 217"/>
                <a:gd name="T44" fmla="*/ 9322 w 128"/>
                <a:gd name="T45" fmla="*/ 19850 h 217"/>
                <a:gd name="T46" fmla="*/ 9927 w 128"/>
                <a:gd name="T47" fmla="*/ 11048 h 217"/>
                <a:gd name="T48" fmla="*/ 96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9031 w 117"/>
                <a:gd name="T1" fmla="*/ 0 h 132"/>
                <a:gd name="T2" fmla="*/ 0 w 117"/>
                <a:gd name="T3" fmla="*/ 13417 h 132"/>
                <a:gd name="T4" fmla="*/ 750 w 117"/>
                <a:gd name="T5" fmla="*/ 13902 h 132"/>
                <a:gd name="T6" fmla="*/ 3516 w 117"/>
                <a:gd name="T7" fmla="*/ 15593 h 132"/>
                <a:gd name="T8" fmla="*/ 7370 w 117"/>
                <a:gd name="T9" fmla="*/ 19376 h 132"/>
                <a:gd name="T10" fmla="*/ 11664 w 117"/>
                <a:gd name="T11" fmla="*/ 25193 h 132"/>
                <a:gd name="T12" fmla="*/ 16762 w 117"/>
                <a:gd name="T13" fmla="*/ 33274 h 132"/>
                <a:gd name="T14" fmla="*/ 21304 w 117"/>
                <a:gd name="T15" fmla="*/ 42913 h 132"/>
                <a:gd name="T16" fmla="*/ 25899 w 117"/>
                <a:gd name="T17" fmla="*/ 55244 h 132"/>
                <a:gd name="T18" fmla="*/ 29412 w 117"/>
                <a:gd name="T19" fmla="*/ 70837 h 132"/>
                <a:gd name="T20" fmla="*/ 29660 w 117"/>
                <a:gd name="T21" fmla="*/ 64412 h 132"/>
                <a:gd name="T22" fmla="*/ 29167 w 117"/>
                <a:gd name="T23" fmla="*/ 57420 h 132"/>
                <a:gd name="T24" fmla="*/ 27391 w 117"/>
                <a:gd name="T25" fmla="*/ 48252 h 132"/>
                <a:gd name="T26" fmla="*/ 25146 w 117"/>
                <a:gd name="T27" fmla="*/ 39700 h 132"/>
                <a:gd name="T28" fmla="*/ 22547 w 117"/>
                <a:gd name="T29" fmla="*/ 31137 h 132"/>
                <a:gd name="T30" fmla="*/ 19773 w 117"/>
                <a:gd name="T31" fmla="*/ 24107 h 132"/>
                <a:gd name="T32" fmla="*/ 17010 w 117"/>
                <a:gd name="T33" fmla="*/ 19376 h 132"/>
                <a:gd name="T34" fmla="*/ 14656 w 117"/>
                <a:gd name="T35" fmla="*/ 17112 h 132"/>
                <a:gd name="T36" fmla="*/ 17503 w 117"/>
                <a:gd name="T37" fmla="*/ 15593 h 132"/>
                <a:gd name="T38" fmla="*/ 20030 w 117"/>
                <a:gd name="T39" fmla="*/ 14939 h 132"/>
                <a:gd name="T40" fmla="*/ 22547 w 117"/>
                <a:gd name="T41" fmla="*/ 13902 h 132"/>
                <a:gd name="T42" fmla="*/ 24901 w 117"/>
                <a:gd name="T43" fmla="*/ 13417 h 132"/>
                <a:gd name="T44" fmla="*/ 26650 w 117"/>
                <a:gd name="T45" fmla="*/ 12813 h 132"/>
                <a:gd name="T46" fmla="*/ 27645 w 117"/>
                <a:gd name="T47" fmla="*/ 11776 h 132"/>
                <a:gd name="T48" fmla="*/ 28671 w 117"/>
                <a:gd name="T49" fmla="*/ 11294 h 132"/>
                <a:gd name="T50" fmla="*/ 28919 w 117"/>
                <a:gd name="T51" fmla="*/ 11294 h 132"/>
                <a:gd name="T52" fmla="*/ 1903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047 w 29"/>
                <a:gd name="T1" fmla="*/ 0 h 77"/>
                <a:gd name="T2" fmla="*/ 5589 w 29"/>
                <a:gd name="T3" fmla="*/ 0 h 77"/>
                <a:gd name="T4" fmla="*/ 3888 w 29"/>
                <a:gd name="T5" fmla="*/ 2252 h 77"/>
                <a:gd name="T6" fmla="*/ 2187 w 29"/>
                <a:gd name="T7" fmla="*/ 5142 h 77"/>
                <a:gd name="T8" fmla="*/ 972 w 29"/>
                <a:gd name="T9" fmla="*/ 10903 h 77"/>
                <a:gd name="T10" fmla="*/ 243 w 29"/>
                <a:gd name="T11" fmla="*/ 17169 h 77"/>
                <a:gd name="T12" fmla="*/ 0 w 29"/>
                <a:gd name="T13" fmla="*/ 25187 h 77"/>
                <a:gd name="T14" fmla="*/ 729 w 29"/>
                <a:gd name="T15" fmla="*/ 34339 h 77"/>
                <a:gd name="T16" fmla="*/ 2673 w 29"/>
                <a:gd name="T17" fmla="*/ 43925 h 77"/>
                <a:gd name="T18" fmla="*/ 3645 w 29"/>
                <a:gd name="T19" fmla="*/ 30325 h 77"/>
                <a:gd name="T20" fmla="*/ 4617 w 29"/>
                <a:gd name="T21" fmla="*/ 21173 h 77"/>
                <a:gd name="T22" fmla="*/ 5589 w 29"/>
                <a:gd name="T23" fmla="*/ 12522 h 77"/>
                <a:gd name="T24" fmla="*/ 70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2" y="133"/>
              <a:ext cx="361" cy="608"/>
              <a:chOff x="1727" y="866"/>
              <a:chExt cx="131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8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3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8" y="3311"/>
              <a:ext cx="500" cy="499"/>
              <a:chOff x="1727" y="867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49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37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72 h 237"/>
                <a:gd name="T4" fmla="*/ 392 w 257"/>
                <a:gd name="T5" fmla="*/ 4902 h 237"/>
                <a:gd name="T6" fmla="*/ 779 w 257"/>
                <a:gd name="T7" fmla="*/ 7361 h 237"/>
                <a:gd name="T8" fmla="*/ 1434 w 257"/>
                <a:gd name="T9" fmla="*/ 9603 h 237"/>
                <a:gd name="T10" fmla="*/ 2366 w 257"/>
                <a:gd name="T11" fmla="*/ 11687 h 237"/>
                <a:gd name="T12" fmla="*/ 3553 w 257"/>
                <a:gd name="T13" fmla="*/ 13829 h 237"/>
                <a:gd name="T14" fmla="*/ 4984 w 257"/>
                <a:gd name="T15" fmla="*/ 15788 h 237"/>
                <a:gd name="T16" fmla="*/ 6664 w 257"/>
                <a:gd name="T17" fmla="*/ 17435 h 237"/>
                <a:gd name="T18" fmla="*/ 8784 w 257"/>
                <a:gd name="T19" fmla="*/ 19019 h 237"/>
                <a:gd name="T20" fmla="*/ 11235 w 257"/>
                <a:gd name="T21" fmla="*/ 20377 h 237"/>
                <a:gd name="T22" fmla="*/ 13861 w 257"/>
                <a:gd name="T23" fmla="*/ 21473 h 237"/>
                <a:gd name="T24" fmla="*/ 17097 w 257"/>
                <a:gd name="T25" fmla="*/ 22339 h 237"/>
                <a:gd name="T26" fmla="*/ 20650 w 257"/>
                <a:gd name="T27" fmla="*/ 22932 h 237"/>
                <a:gd name="T28" fmla="*/ 24561 w 257"/>
                <a:gd name="T29" fmla="*/ 23245 h 237"/>
                <a:gd name="T30" fmla="*/ 28745 w 257"/>
                <a:gd name="T31" fmla="*/ 23119 h 237"/>
                <a:gd name="T32" fmla="*/ 33584 w 257"/>
                <a:gd name="T33" fmla="*/ 22732 h 237"/>
                <a:gd name="T34" fmla="*/ 29286 w 257"/>
                <a:gd name="T35" fmla="*/ 22256 h 237"/>
                <a:gd name="T36" fmla="*/ 25488 w 257"/>
                <a:gd name="T37" fmla="*/ 21556 h 237"/>
                <a:gd name="T38" fmla="*/ 22182 w 257"/>
                <a:gd name="T39" fmla="*/ 20773 h 237"/>
                <a:gd name="T40" fmla="*/ 19330 w 257"/>
                <a:gd name="T41" fmla="*/ 19989 h 237"/>
                <a:gd name="T42" fmla="*/ 16712 w 257"/>
                <a:gd name="T43" fmla="*/ 18938 h 237"/>
                <a:gd name="T44" fmla="*/ 14640 w 257"/>
                <a:gd name="T45" fmla="*/ 17825 h 237"/>
                <a:gd name="T46" fmla="*/ 12674 w 257"/>
                <a:gd name="T47" fmla="*/ 16571 h 237"/>
                <a:gd name="T48" fmla="*/ 10997 w 257"/>
                <a:gd name="T49" fmla="*/ 15213 h 237"/>
                <a:gd name="T50" fmla="*/ 9415 w 257"/>
                <a:gd name="T51" fmla="*/ 13829 h 237"/>
                <a:gd name="T52" fmla="*/ 7984 w 257"/>
                <a:gd name="T53" fmla="*/ 12265 h 237"/>
                <a:gd name="T54" fmla="*/ 6810 w 257"/>
                <a:gd name="T55" fmla="*/ 10511 h 237"/>
                <a:gd name="T56" fmla="*/ 5618 w 257"/>
                <a:gd name="T57" fmla="*/ 8615 h 237"/>
                <a:gd name="T58" fmla="*/ 4298 w 257"/>
                <a:gd name="T59" fmla="*/ 6781 h 237"/>
                <a:gd name="T60" fmla="*/ 3013 w 257"/>
                <a:gd name="T61" fmla="*/ 4621 h 237"/>
                <a:gd name="T62" fmla="*/ 1579 w 257"/>
                <a:gd name="T63" fmla="*/ 23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0291 w 124"/>
                <a:gd name="T1" fmla="*/ 0 h 110"/>
                <a:gd name="T2" fmla="*/ 16551 w 124"/>
                <a:gd name="T3" fmla="*/ 11140 h 110"/>
                <a:gd name="T4" fmla="*/ 16000 w 124"/>
                <a:gd name="T5" fmla="*/ 11011 h 110"/>
                <a:gd name="T6" fmla="*/ 14286 w 124"/>
                <a:gd name="T7" fmla="*/ 10814 h 110"/>
                <a:gd name="T8" fmla="*/ 11891 w 124"/>
                <a:gd name="T9" fmla="*/ 10397 h 110"/>
                <a:gd name="T10" fmla="*/ 9086 w 124"/>
                <a:gd name="T11" fmla="*/ 10200 h 110"/>
                <a:gd name="T12" fmla="*/ 6012 w 124"/>
                <a:gd name="T13" fmla="*/ 9990 h 110"/>
                <a:gd name="T14" fmla="*/ 3356 w 124"/>
                <a:gd name="T15" fmla="*/ 10124 h 110"/>
                <a:gd name="T16" fmla="*/ 1203 w 124"/>
                <a:gd name="T17" fmla="*/ 10526 h 110"/>
                <a:gd name="T18" fmla="*/ 0 w 124"/>
                <a:gd name="T19" fmla="*/ 11350 h 110"/>
                <a:gd name="T20" fmla="*/ 546 w 124"/>
                <a:gd name="T21" fmla="*/ 10124 h 110"/>
                <a:gd name="T22" fmla="*/ 1057 w 124"/>
                <a:gd name="T23" fmla="*/ 9184 h 110"/>
                <a:gd name="T24" fmla="*/ 2145 w 124"/>
                <a:gd name="T25" fmla="*/ 8444 h 110"/>
                <a:gd name="T26" fmla="*/ 3356 w 124"/>
                <a:gd name="T27" fmla="*/ 7829 h 110"/>
                <a:gd name="T28" fmla="*/ 4809 w 124"/>
                <a:gd name="T29" fmla="*/ 7428 h 110"/>
                <a:gd name="T30" fmla="*/ 6275 w 124"/>
                <a:gd name="T31" fmla="*/ 7294 h 110"/>
                <a:gd name="T32" fmla="*/ 7875 w 124"/>
                <a:gd name="T33" fmla="*/ 7294 h 110"/>
                <a:gd name="T34" fmla="*/ 9631 w 124"/>
                <a:gd name="T35" fmla="*/ 7632 h 110"/>
                <a:gd name="T36" fmla="*/ 9724 w 124"/>
                <a:gd name="T37" fmla="*/ 7294 h 110"/>
                <a:gd name="T38" fmla="*/ 9328 w 124"/>
                <a:gd name="T39" fmla="*/ 5793 h 110"/>
                <a:gd name="T40" fmla="*/ 8931 w 124"/>
                <a:gd name="T41" fmla="*/ 3922 h 110"/>
                <a:gd name="T42" fmla="*/ 8668 w 124"/>
                <a:gd name="T43" fmla="*/ 3098 h 110"/>
                <a:gd name="T44" fmla="*/ 8428 w 124"/>
                <a:gd name="T45" fmla="*/ 3098 h 110"/>
                <a:gd name="T46" fmla="*/ 8125 w 124"/>
                <a:gd name="T47" fmla="*/ 2970 h 110"/>
                <a:gd name="T48" fmla="*/ 7875 w 124"/>
                <a:gd name="T49" fmla="*/ 2697 h 110"/>
                <a:gd name="T50" fmla="*/ 7635 w 124"/>
                <a:gd name="T51" fmla="*/ 2376 h 110"/>
                <a:gd name="T52" fmla="*/ 7635 w 124"/>
                <a:gd name="T53" fmla="*/ 1954 h 110"/>
                <a:gd name="T54" fmla="*/ 7875 w 124"/>
                <a:gd name="T55" fmla="*/ 1418 h 110"/>
                <a:gd name="T56" fmla="*/ 8817 w 124"/>
                <a:gd name="T57" fmla="*/ 824 h 110"/>
                <a:gd name="T58" fmla="*/ 1029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246 w 46"/>
                <a:gd name="T1" fmla="*/ 0 h 94"/>
                <a:gd name="T2" fmla="*/ 2717 w 46"/>
                <a:gd name="T3" fmla="*/ 3552 h 94"/>
                <a:gd name="T4" fmla="*/ 2046 w 46"/>
                <a:gd name="T5" fmla="*/ 5818 h 94"/>
                <a:gd name="T6" fmla="*/ 1495 w 46"/>
                <a:gd name="T7" fmla="*/ 7404 h 94"/>
                <a:gd name="T8" fmla="*/ 0 w 46"/>
                <a:gd name="T9" fmla="*/ 8804 h 94"/>
                <a:gd name="T10" fmla="*/ 1644 w 46"/>
                <a:gd name="T11" fmla="*/ 8227 h 94"/>
                <a:gd name="T12" fmla="*/ 3174 w 46"/>
                <a:gd name="T13" fmla="*/ 7478 h 94"/>
                <a:gd name="T14" fmla="*/ 4396 w 46"/>
                <a:gd name="T15" fmla="*/ 6457 h 94"/>
                <a:gd name="T16" fmla="*/ 5471 w 46"/>
                <a:gd name="T17" fmla="*/ 5334 h 94"/>
                <a:gd name="T18" fmla="*/ 6134 w 46"/>
                <a:gd name="T19" fmla="*/ 4110 h 94"/>
                <a:gd name="T20" fmla="*/ 6292 w 46"/>
                <a:gd name="T21" fmla="*/ 2789 h 94"/>
                <a:gd name="T22" fmla="*/ 5720 w 46"/>
                <a:gd name="T23" fmla="*/ 1400 h 94"/>
                <a:gd name="T24" fmla="*/ 42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773 w 149"/>
                <a:gd name="T3" fmla="*/ 2264 h 704"/>
                <a:gd name="T4" fmla="*/ 2039 w 149"/>
                <a:gd name="T5" fmla="*/ 5231 h 704"/>
                <a:gd name="T6" fmla="*/ 3577 w 149"/>
                <a:gd name="T7" fmla="*/ 8890 h 704"/>
                <a:gd name="T8" fmla="*/ 5230 w 149"/>
                <a:gd name="T9" fmla="*/ 13767 h 704"/>
                <a:gd name="T10" fmla="*/ 7417 w 149"/>
                <a:gd name="T11" fmla="*/ 19704 h 704"/>
                <a:gd name="T12" fmla="*/ 9342 w 149"/>
                <a:gd name="T13" fmla="*/ 26087 h 704"/>
                <a:gd name="T14" fmla="*/ 11228 w 149"/>
                <a:gd name="T15" fmla="*/ 33517 h 704"/>
                <a:gd name="T16" fmla="*/ 12774 w 149"/>
                <a:gd name="T17" fmla="*/ 42053 h 704"/>
                <a:gd name="T18" fmla="*/ 14275 w 149"/>
                <a:gd name="T19" fmla="*/ 51051 h 704"/>
                <a:gd name="T20" fmla="*/ 15340 w 149"/>
                <a:gd name="T21" fmla="*/ 61404 h 704"/>
                <a:gd name="T22" fmla="*/ 15820 w 149"/>
                <a:gd name="T23" fmla="*/ 72911 h 704"/>
                <a:gd name="T24" fmla="*/ 16076 w 149"/>
                <a:gd name="T25" fmla="*/ 84878 h 704"/>
                <a:gd name="T26" fmla="*/ 15340 w 149"/>
                <a:gd name="T27" fmla="*/ 98302 h 704"/>
                <a:gd name="T28" fmla="*/ 13892 w 149"/>
                <a:gd name="T29" fmla="*/ 112458 h 704"/>
                <a:gd name="T30" fmla="*/ 11764 w 149"/>
                <a:gd name="T31" fmla="*/ 127238 h 704"/>
                <a:gd name="T32" fmla="*/ 8572 w 149"/>
                <a:gd name="T33" fmla="*/ 143665 h 704"/>
                <a:gd name="T34" fmla="*/ 4988 w 149"/>
                <a:gd name="T35" fmla="*/ 162219 h 704"/>
                <a:gd name="T36" fmla="*/ 2659 w 149"/>
                <a:gd name="T37" fmla="*/ 179446 h 704"/>
                <a:gd name="T38" fmla="*/ 1266 w 149"/>
                <a:gd name="T39" fmla="*/ 195379 h 704"/>
                <a:gd name="T40" fmla="*/ 773 w 149"/>
                <a:gd name="T41" fmla="*/ 210653 h 704"/>
                <a:gd name="T42" fmla="*/ 773 w 149"/>
                <a:gd name="T43" fmla="*/ 225233 h 704"/>
                <a:gd name="T44" fmla="*/ 1008 w 149"/>
                <a:gd name="T45" fmla="*/ 238553 h 704"/>
                <a:gd name="T46" fmla="*/ 1546 w 149"/>
                <a:gd name="T47" fmla="*/ 250511 h 704"/>
                <a:gd name="T48" fmla="*/ 1794 w 149"/>
                <a:gd name="T49" fmla="*/ 262027 h 704"/>
                <a:gd name="T50" fmla="*/ 5230 w 149"/>
                <a:gd name="T51" fmla="*/ 256091 h 704"/>
                <a:gd name="T52" fmla="*/ 4988 w 149"/>
                <a:gd name="T53" fmla="*/ 253124 h 704"/>
                <a:gd name="T54" fmla="*/ 4605 w 149"/>
                <a:gd name="T55" fmla="*/ 244480 h 704"/>
                <a:gd name="T56" fmla="*/ 4202 w 149"/>
                <a:gd name="T57" fmla="*/ 231509 h 704"/>
                <a:gd name="T58" fmla="*/ 4460 w 149"/>
                <a:gd name="T59" fmla="*/ 214070 h 704"/>
                <a:gd name="T60" fmla="*/ 5230 w 149"/>
                <a:gd name="T61" fmla="*/ 193223 h 704"/>
                <a:gd name="T62" fmla="*/ 7417 w 149"/>
                <a:gd name="T63" fmla="*/ 169400 h 704"/>
                <a:gd name="T64" fmla="*/ 10991 w 149"/>
                <a:gd name="T65" fmla="*/ 143665 h 704"/>
                <a:gd name="T66" fmla="*/ 16461 w 149"/>
                <a:gd name="T67" fmla="*/ 116536 h 704"/>
                <a:gd name="T68" fmla="*/ 18242 w 149"/>
                <a:gd name="T69" fmla="*/ 103918 h 704"/>
                <a:gd name="T70" fmla="*/ 19028 w 149"/>
                <a:gd name="T71" fmla="*/ 87491 h 704"/>
                <a:gd name="T72" fmla="*/ 18387 w 149"/>
                <a:gd name="T73" fmla="*/ 68451 h 704"/>
                <a:gd name="T74" fmla="*/ 16751 w 149"/>
                <a:gd name="T75" fmla="*/ 49898 h 704"/>
                <a:gd name="T76" fmla="*/ 13892 w 149"/>
                <a:gd name="T77" fmla="*/ 31658 h 704"/>
                <a:gd name="T78" fmla="*/ 10353 w 149"/>
                <a:gd name="T79" fmla="*/ 16394 h 704"/>
                <a:gd name="T80" fmla="*/ 5615 w 149"/>
                <a:gd name="T81" fmla="*/ 523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</p:grpSp>
      <p:sp>
        <p:nvSpPr>
          <p:cNvPr id="7787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80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787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33BB6-96F2-4BE4-9CCB-6B769764A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9457738"/>
      </p:ext>
    </p:extLst>
  </p:cSld>
  <p:clrMapOvr>
    <a:masterClrMapping/>
  </p:clrMapOvr>
  <p:transition spd="slow">
    <p:strips dir="r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415AD-0EB1-4079-9CED-696DF59941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7603008"/>
      </p:ext>
    </p:extLst>
  </p:cSld>
  <p:clrMapOvr>
    <a:masterClrMapping/>
  </p:clrMapOvr>
  <p:transition spd="slow">
    <p:strips dir="r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6D531-C59F-401A-95F9-FBFAACF715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504356"/>
      </p:ext>
    </p:extLst>
  </p:cSld>
  <p:clrMapOvr>
    <a:masterClrMapping/>
  </p:clrMapOvr>
  <p:transition spd="slow">
    <p:strips dir="r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EFB7B-91DD-4CA1-94C6-F4A72F25EA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121042"/>
      </p:ext>
    </p:extLst>
  </p:cSld>
  <p:clrMapOvr>
    <a:masterClrMapping/>
  </p:clrMapOvr>
  <p:transition spd="slow">
    <p:strips dir="r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D61D-A1CB-4E9E-9CCB-8C56C09458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6522370"/>
      </p:ext>
    </p:extLst>
  </p:cSld>
  <p:clrMapOvr>
    <a:masterClrMapping/>
  </p:clrMapOvr>
  <p:transition spd="slow">
    <p:strips dir="r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89AEE-0F3E-4FDE-B23C-62298258D4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099229"/>
      </p:ext>
    </p:extLst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0294E-635A-4593-B951-DD83BD1F07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2420998"/>
      </p:ext>
    </p:extLst>
  </p:cSld>
  <p:clrMapOvr>
    <a:masterClrMapping/>
  </p:clrMapOvr>
  <p:transition spd="slow">
    <p:strips dir="r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0D689-4BC0-48AC-80ED-D07D2BBF39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773011"/>
      </p:ext>
    </p:extLst>
  </p:cSld>
  <p:clrMapOvr>
    <a:masterClrMapping/>
  </p:clrMapOvr>
  <p:transition spd="slow">
    <p:strips dir="r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6C5EA-4D77-47E0-BA38-991B341329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0384613"/>
      </p:ext>
    </p:extLst>
  </p:cSld>
  <p:clrMapOvr>
    <a:masterClrMapping/>
  </p:clrMapOvr>
  <p:transition spd="slow">
    <p:strips dir="r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5A0F3-0546-470D-9548-AE6DAA69ED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9758589"/>
      </p:ext>
    </p:extLst>
  </p:cSld>
  <p:clrMapOvr>
    <a:masterClrMapping/>
  </p:clrMapOvr>
  <p:transition spd="slow">
    <p:strips dir="r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9" y="103222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222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1AC08-E3BD-43E4-A844-CB7338BF5F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2846330"/>
      </p:ext>
    </p:extLst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9D1816-AEE9-4257-BDD8-EA61B9DEC11C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1/19/2021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1D486A-36C7-4C9B-A168-51FB0615EC5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5818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46AE469-12A9-4DE1-BFDD-F9D3BF6898ED}" type="datetimeFigureOut">
              <a:rPr lang="ru-RU"/>
              <a:pPr>
                <a:defRPr/>
              </a:pPr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8AD4E05-0041-4DB3-822B-28C79C0F0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875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1229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grpSp>
          <p:nvGrpSpPr>
            <p:cNvPr id="717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233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3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3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29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grpSp>
          <p:nvGrpSpPr>
            <p:cNvPr id="717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232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86 w 217"/>
                  <a:gd name="T1" fmla="*/ 1313 h 210"/>
                  <a:gd name="T2" fmla="*/ 229 w 217"/>
                  <a:gd name="T3" fmla="*/ 1241 h 210"/>
                  <a:gd name="T4" fmla="*/ 164 w 217"/>
                  <a:gd name="T5" fmla="*/ 1133 h 210"/>
                  <a:gd name="T6" fmla="*/ 95 w 217"/>
                  <a:gd name="T7" fmla="*/ 991 h 210"/>
                  <a:gd name="T8" fmla="*/ 29 w 217"/>
                  <a:gd name="T9" fmla="*/ 843 h 210"/>
                  <a:gd name="T10" fmla="*/ 0 w 217"/>
                  <a:gd name="T11" fmla="*/ 682 h 210"/>
                  <a:gd name="T12" fmla="*/ 1 w 217"/>
                  <a:gd name="T13" fmla="*/ 511 h 210"/>
                  <a:gd name="T14" fmla="*/ 56 w 217"/>
                  <a:gd name="T15" fmla="*/ 354 h 210"/>
                  <a:gd name="T16" fmla="*/ 169 w 217"/>
                  <a:gd name="T17" fmla="*/ 222 h 210"/>
                  <a:gd name="T18" fmla="*/ 283 w 217"/>
                  <a:gd name="T19" fmla="*/ 137 h 210"/>
                  <a:gd name="T20" fmla="*/ 375 w 217"/>
                  <a:gd name="T21" fmla="*/ 75 h 210"/>
                  <a:gd name="T22" fmla="*/ 450 w 217"/>
                  <a:gd name="T23" fmla="*/ 42 h 210"/>
                  <a:gd name="T24" fmla="*/ 508 w 217"/>
                  <a:gd name="T25" fmla="*/ 29 h 210"/>
                  <a:gd name="T26" fmla="*/ 550 w 217"/>
                  <a:gd name="T27" fmla="*/ 29 h 210"/>
                  <a:gd name="T28" fmla="*/ 649 w 217"/>
                  <a:gd name="T29" fmla="*/ 0 h 210"/>
                  <a:gd name="T30" fmla="*/ 922 w 217"/>
                  <a:gd name="T31" fmla="*/ 52 h 210"/>
                  <a:gd name="T32" fmla="*/ 998 w 217"/>
                  <a:gd name="T33" fmla="*/ 75 h 210"/>
                  <a:gd name="T34" fmla="*/ 1073 w 217"/>
                  <a:gd name="T35" fmla="*/ 95 h 210"/>
                  <a:gd name="T36" fmla="*/ 1138 w 217"/>
                  <a:gd name="T37" fmla="*/ 117 h 210"/>
                  <a:gd name="T38" fmla="*/ 1186 w 217"/>
                  <a:gd name="T39" fmla="*/ 144 h 210"/>
                  <a:gd name="T40" fmla="*/ 1240 w 217"/>
                  <a:gd name="T41" fmla="*/ 169 h 210"/>
                  <a:gd name="T42" fmla="*/ 1282 w 217"/>
                  <a:gd name="T43" fmla="*/ 198 h 210"/>
                  <a:gd name="T44" fmla="*/ 1315 w 217"/>
                  <a:gd name="T45" fmla="*/ 237 h 210"/>
                  <a:gd name="T46" fmla="*/ 1354 w 217"/>
                  <a:gd name="T47" fmla="*/ 283 h 210"/>
                  <a:gd name="T48" fmla="*/ 1282 w 217"/>
                  <a:gd name="T49" fmla="*/ 253 h 210"/>
                  <a:gd name="T50" fmla="*/ 1213 w 217"/>
                  <a:gd name="T51" fmla="*/ 225 h 210"/>
                  <a:gd name="T52" fmla="*/ 1144 w 217"/>
                  <a:gd name="T53" fmla="*/ 208 h 210"/>
                  <a:gd name="T54" fmla="*/ 1073 w 217"/>
                  <a:gd name="T55" fmla="*/ 185 h 210"/>
                  <a:gd name="T56" fmla="*/ 1017 w 217"/>
                  <a:gd name="T57" fmla="*/ 169 h 210"/>
                  <a:gd name="T58" fmla="*/ 958 w 217"/>
                  <a:gd name="T59" fmla="*/ 164 h 210"/>
                  <a:gd name="T60" fmla="*/ 890 w 217"/>
                  <a:gd name="T61" fmla="*/ 154 h 210"/>
                  <a:gd name="T62" fmla="*/ 834 w 217"/>
                  <a:gd name="T63" fmla="*/ 154 h 210"/>
                  <a:gd name="T64" fmla="*/ 780 w 217"/>
                  <a:gd name="T65" fmla="*/ 154 h 210"/>
                  <a:gd name="T66" fmla="*/ 724 w 217"/>
                  <a:gd name="T67" fmla="*/ 156 h 210"/>
                  <a:gd name="T68" fmla="*/ 666 w 217"/>
                  <a:gd name="T69" fmla="*/ 169 h 210"/>
                  <a:gd name="T70" fmla="*/ 617 w 217"/>
                  <a:gd name="T71" fmla="*/ 183 h 210"/>
                  <a:gd name="T72" fmla="*/ 568 w 217"/>
                  <a:gd name="T73" fmla="*/ 208 h 210"/>
                  <a:gd name="T74" fmla="*/ 509 w 217"/>
                  <a:gd name="T75" fmla="*/ 225 h 210"/>
                  <a:gd name="T76" fmla="*/ 462 w 217"/>
                  <a:gd name="T77" fmla="*/ 255 h 210"/>
                  <a:gd name="T78" fmla="*/ 413 w 217"/>
                  <a:gd name="T79" fmla="*/ 286 h 210"/>
                  <a:gd name="T80" fmla="*/ 325 w 217"/>
                  <a:gd name="T81" fmla="*/ 381 h 210"/>
                  <a:gd name="T82" fmla="*/ 264 w 217"/>
                  <a:gd name="T83" fmla="*/ 499 h 210"/>
                  <a:gd name="T84" fmla="*/ 229 w 217"/>
                  <a:gd name="T85" fmla="*/ 645 h 210"/>
                  <a:gd name="T86" fmla="*/ 216 w 217"/>
                  <a:gd name="T87" fmla="*/ 789 h 210"/>
                  <a:gd name="T88" fmla="*/ 216 w 217"/>
                  <a:gd name="T89" fmla="*/ 948 h 210"/>
                  <a:gd name="T90" fmla="*/ 237 w 217"/>
                  <a:gd name="T91" fmla="*/ 1086 h 210"/>
                  <a:gd name="T92" fmla="*/ 255 w 217"/>
                  <a:gd name="T93" fmla="*/ 1213 h 210"/>
                  <a:gd name="T94" fmla="*/ 286 w 217"/>
                  <a:gd name="T95" fmla="*/ 131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2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74 w 182"/>
                  <a:gd name="T1" fmla="*/ 0 h 213"/>
                  <a:gd name="T2" fmla="*/ 692 w 182"/>
                  <a:gd name="T3" fmla="*/ 13 h 213"/>
                  <a:gd name="T4" fmla="*/ 731 w 182"/>
                  <a:gd name="T5" fmla="*/ 52 h 213"/>
                  <a:gd name="T6" fmla="*/ 786 w 182"/>
                  <a:gd name="T7" fmla="*/ 116 h 213"/>
                  <a:gd name="T8" fmla="*/ 848 w 182"/>
                  <a:gd name="T9" fmla="*/ 210 h 213"/>
                  <a:gd name="T10" fmla="*/ 897 w 182"/>
                  <a:gd name="T11" fmla="*/ 327 h 213"/>
                  <a:gd name="T12" fmla="*/ 929 w 182"/>
                  <a:gd name="T13" fmla="*/ 482 h 213"/>
                  <a:gd name="T14" fmla="*/ 929 w 182"/>
                  <a:gd name="T15" fmla="*/ 665 h 213"/>
                  <a:gd name="T16" fmla="*/ 890 w 182"/>
                  <a:gd name="T17" fmla="*/ 881 h 213"/>
                  <a:gd name="T18" fmla="*/ 868 w 182"/>
                  <a:gd name="T19" fmla="*/ 941 h 213"/>
                  <a:gd name="T20" fmla="*/ 841 w 182"/>
                  <a:gd name="T21" fmla="*/ 991 h 213"/>
                  <a:gd name="T22" fmla="*/ 812 w 182"/>
                  <a:gd name="T23" fmla="*/ 1045 h 213"/>
                  <a:gd name="T24" fmla="*/ 773 w 182"/>
                  <a:gd name="T25" fmla="*/ 1093 h 213"/>
                  <a:gd name="T26" fmla="*/ 721 w 182"/>
                  <a:gd name="T27" fmla="*/ 1138 h 213"/>
                  <a:gd name="T28" fmla="*/ 678 w 182"/>
                  <a:gd name="T29" fmla="*/ 1173 h 213"/>
                  <a:gd name="T30" fmla="*/ 632 w 182"/>
                  <a:gd name="T31" fmla="*/ 1206 h 213"/>
                  <a:gd name="T32" fmla="*/ 567 w 182"/>
                  <a:gd name="T33" fmla="*/ 1233 h 213"/>
                  <a:gd name="T34" fmla="*/ 508 w 182"/>
                  <a:gd name="T35" fmla="*/ 1246 h 213"/>
                  <a:gd name="T36" fmla="*/ 448 w 182"/>
                  <a:gd name="T37" fmla="*/ 1262 h 213"/>
                  <a:gd name="T38" fmla="*/ 379 w 182"/>
                  <a:gd name="T39" fmla="*/ 1274 h 213"/>
                  <a:gd name="T40" fmla="*/ 305 w 182"/>
                  <a:gd name="T41" fmla="*/ 1274 h 213"/>
                  <a:gd name="T42" fmla="*/ 226 w 182"/>
                  <a:gd name="T43" fmla="*/ 1262 h 213"/>
                  <a:gd name="T44" fmla="*/ 155 w 182"/>
                  <a:gd name="T45" fmla="*/ 1246 h 213"/>
                  <a:gd name="T46" fmla="*/ 72 w 182"/>
                  <a:gd name="T47" fmla="*/ 1219 h 213"/>
                  <a:gd name="T48" fmla="*/ 0 w 182"/>
                  <a:gd name="T49" fmla="*/ 1187 h 213"/>
                  <a:gd name="T50" fmla="*/ 69 w 182"/>
                  <a:gd name="T51" fmla="*/ 1233 h 213"/>
                  <a:gd name="T52" fmla="*/ 137 w 182"/>
                  <a:gd name="T53" fmla="*/ 1262 h 213"/>
                  <a:gd name="T54" fmla="*/ 206 w 182"/>
                  <a:gd name="T55" fmla="*/ 1294 h 213"/>
                  <a:gd name="T56" fmla="*/ 265 w 182"/>
                  <a:gd name="T57" fmla="*/ 1316 h 213"/>
                  <a:gd name="T58" fmla="*/ 325 w 182"/>
                  <a:gd name="T59" fmla="*/ 1335 h 213"/>
                  <a:gd name="T60" fmla="*/ 392 w 182"/>
                  <a:gd name="T61" fmla="*/ 1342 h 213"/>
                  <a:gd name="T62" fmla="*/ 449 w 182"/>
                  <a:gd name="T63" fmla="*/ 1345 h 213"/>
                  <a:gd name="T64" fmla="*/ 510 w 182"/>
                  <a:gd name="T65" fmla="*/ 1345 h 213"/>
                  <a:gd name="T66" fmla="*/ 564 w 182"/>
                  <a:gd name="T67" fmla="*/ 1342 h 213"/>
                  <a:gd name="T68" fmla="*/ 618 w 182"/>
                  <a:gd name="T69" fmla="*/ 1330 h 213"/>
                  <a:gd name="T70" fmla="*/ 665 w 182"/>
                  <a:gd name="T71" fmla="*/ 1316 h 213"/>
                  <a:gd name="T72" fmla="*/ 715 w 182"/>
                  <a:gd name="T73" fmla="*/ 1303 h 213"/>
                  <a:gd name="T74" fmla="*/ 760 w 182"/>
                  <a:gd name="T75" fmla="*/ 1286 h 213"/>
                  <a:gd name="T76" fmla="*/ 802 w 182"/>
                  <a:gd name="T77" fmla="*/ 1258 h 213"/>
                  <a:gd name="T78" fmla="*/ 841 w 182"/>
                  <a:gd name="T79" fmla="*/ 1233 h 213"/>
                  <a:gd name="T80" fmla="*/ 877 w 182"/>
                  <a:gd name="T81" fmla="*/ 1206 h 213"/>
                  <a:gd name="T82" fmla="*/ 976 w 182"/>
                  <a:gd name="T83" fmla="*/ 1111 h 213"/>
                  <a:gd name="T84" fmla="*/ 1045 w 182"/>
                  <a:gd name="T85" fmla="*/ 1018 h 213"/>
                  <a:gd name="T86" fmla="*/ 1085 w 182"/>
                  <a:gd name="T87" fmla="*/ 910 h 213"/>
                  <a:gd name="T88" fmla="*/ 1107 w 182"/>
                  <a:gd name="T89" fmla="*/ 811 h 213"/>
                  <a:gd name="T90" fmla="*/ 1121 w 182"/>
                  <a:gd name="T91" fmla="*/ 704 h 213"/>
                  <a:gd name="T92" fmla="*/ 1121 w 182"/>
                  <a:gd name="T93" fmla="*/ 599 h 213"/>
                  <a:gd name="T94" fmla="*/ 1126 w 182"/>
                  <a:gd name="T95" fmla="*/ 500 h 213"/>
                  <a:gd name="T96" fmla="*/ 1067 w 182"/>
                  <a:gd name="T97" fmla="*/ 292 h 213"/>
                  <a:gd name="T98" fmla="*/ 966 w 182"/>
                  <a:gd name="T99" fmla="*/ 130 h 213"/>
                  <a:gd name="T100" fmla="*/ 930 w 182"/>
                  <a:gd name="T101" fmla="*/ 116 h 213"/>
                  <a:gd name="T102" fmla="*/ 910 w 182"/>
                  <a:gd name="T103" fmla="*/ 97 h 213"/>
                  <a:gd name="T104" fmla="*/ 877 w 182"/>
                  <a:gd name="T105" fmla="*/ 81 h 213"/>
                  <a:gd name="T106" fmla="*/ 854 w 182"/>
                  <a:gd name="T107" fmla="*/ 69 h 213"/>
                  <a:gd name="T108" fmla="*/ 816 w 182"/>
                  <a:gd name="T109" fmla="*/ 56 h 213"/>
                  <a:gd name="T110" fmla="*/ 779 w 182"/>
                  <a:gd name="T111" fmla="*/ 39 h 213"/>
                  <a:gd name="T112" fmla="*/ 734 w 182"/>
                  <a:gd name="T113" fmla="*/ 19 h 213"/>
                  <a:gd name="T114" fmla="*/ 67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2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9 w 128"/>
                  <a:gd name="T1" fmla="*/ 0 h 217"/>
                  <a:gd name="T2" fmla="*/ 21 w 128"/>
                  <a:gd name="T3" fmla="*/ 1 h 217"/>
                  <a:gd name="T4" fmla="*/ 23 w 128"/>
                  <a:gd name="T5" fmla="*/ 5 h 217"/>
                  <a:gd name="T6" fmla="*/ 25 w 128"/>
                  <a:gd name="T7" fmla="*/ 10 h 217"/>
                  <a:gd name="T8" fmla="*/ 26 w 128"/>
                  <a:gd name="T9" fmla="*/ 15 h 217"/>
                  <a:gd name="T10" fmla="*/ 26 w 128"/>
                  <a:gd name="T11" fmla="*/ 22 h 217"/>
                  <a:gd name="T12" fmla="*/ 23 w 128"/>
                  <a:gd name="T13" fmla="*/ 28 h 217"/>
                  <a:gd name="T14" fmla="*/ 19 w 128"/>
                  <a:gd name="T15" fmla="*/ 35 h 217"/>
                  <a:gd name="T16" fmla="*/ 12 w 128"/>
                  <a:gd name="T17" fmla="*/ 42 h 217"/>
                  <a:gd name="T18" fmla="*/ 10 w 128"/>
                  <a:gd name="T19" fmla="*/ 41 h 217"/>
                  <a:gd name="T20" fmla="*/ 8 w 128"/>
                  <a:gd name="T21" fmla="*/ 40 h 217"/>
                  <a:gd name="T22" fmla="*/ 5 w 128"/>
                  <a:gd name="T23" fmla="*/ 40 h 217"/>
                  <a:gd name="T24" fmla="*/ 4 w 128"/>
                  <a:gd name="T25" fmla="*/ 39 h 217"/>
                  <a:gd name="T26" fmla="*/ 1 w 128"/>
                  <a:gd name="T27" fmla="*/ 37 h 217"/>
                  <a:gd name="T28" fmla="*/ 1 w 128"/>
                  <a:gd name="T29" fmla="*/ 36 h 217"/>
                  <a:gd name="T30" fmla="*/ 0 w 128"/>
                  <a:gd name="T31" fmla="*/ 35 h 217"/>
                  <a:gd name="T32" fmla="*/ 1 w 128"/>
                  <a:gd name="T33" fmla="*/ 34 h 217"/>
                  <a:gd name="T34" fmla="*/ 3 w 128"/>
                  <a:gd name="T35" fmla="*/ 32 h 217"/>
                  <a:gd name="T36" fmla="*/ 6 w 128"/>
                  <a:gd name="T37" fmla="*/ 31 h 217"/>
                  <a:gd name="T38" fmla="*/ 9 w 128"/>
                  <a:gd name="T39" fmla="*/ 29 h 217"/>
                  <a:gd name="T40" fmla="*/ 12 w 128"/>
                  <a:gd name="T41" fmla="*/ 26 h 217"/>
                  <a:gd name="T42" fmla="*/ 16 w 128"/>
                  <a:gd name="T43" fmla="*/ 22 h 217"/>
                  <a:gd name="T44" fmla="*/ 18 w 128"/>
                  <a:gd name="T45" fmla="*/ 16 h 217"/>
                  <a:gd name="T46" fmla="*/ 20 w 128"/>
                  <a:gd name="T47" fmla="*/ 9 h 217"/>
                  <a:gd name="T48" fmla="*/ 1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2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5 w 117"/>
                  <a:gd name="T1" fmla="*/ 0 h 132"/>
                  <a:gd name="T2" fmla="*/ 0 w 117"/>
                  <a:gd name="T3" fmla="*/ 4 h 132"/>
                  <a:gd name="T4" fmla="*/ 1 w 117"/>
                  <a:gd name="T5" fmla="*/ 4 h 132"/>
                  <a:gd name="T6" fmla="*/ 3 w 117"/>
                  <a:gd name="T7" fmla="*/ 5 h 132"/>
                  <a:gd name="T8" fmla="*/ 6 w 117"/>
                  <a:gd name="T9" fmla="*/ 6 h 132"/>
                  <a:gd name="T10" fmla="*/ 9 w 117"/>
                  <a:gd name="T11" fmla="*/ 8 h 132"/>
                  <a:gd name="T12" fmla="*/ 13 w 117"/>
                  <a:gd name="T13" fmla="*/ 11 h 132"/>
                  <a:gd name="T14" fmla="*/ 17 w 117"/>
                  <a:gd name="T15" fmla="*/ 13 h 132"/>
                  <a:gd name="T16" fmla="*/ 20 w 117"/>
                  <a:gd name="T17" fmla="*/ 18 h 132"/>
                  <a:gd name="T18" fmla="*/ 23 w 117"/>
                  <a:gd name="T19" fmla="*/ 23 h 132"/>
                  <a:gd name="T20" fmla="*/ 24 w 117"/>
                  <a:gd name="T21" fmla="*/ 21 h 132"/>
                  <a:gd name="T22" fmla="*/ 23 w 117"/>
                  <a:gd name="T23" fmla="*/ 18 h 132"/>
                  <a:gd name="T24" fmla="*/ 22 w 117"/>
                  <a:gd name="T25" fmla="*/ 16 h 132"/>
                  <a:gd name="T26" fmla="*/ 20 w 117"/>
                  <a:gd name="T27" fmla="*/ 13 h 132"/>
                  <a:gd name="T28" fmla="*/ 18 w 117"/>
                  <a:gd name="T29" fmla="*/ 10 h 132"/>
                  <a:gd name="T30" fmla="*/ 16 w 117"/>
                  <a:gd name="T31" fmla="*/ 8 h 132"/>
                  <a:gd name="T32" fmla="*/ 14 w 117"/>
                  <a:gd name="T33" fmla="*/ 6 h 132"/>
                  <a:gd name="T34" fmla="*/ 12 w 117"/>
                  <a:gd name="T35" fmla="*/ 6 h 132"/>
                  <a:gd name="T36" fmla="*/ 14 w 117"/>
                  <a:gd name="T37" fmla="*/ 5 h 132"/>
                  <a:gd name="T38" fmla="*/ 16 w 117"/>
                  <a:gd name="T39" fmla="*/ 5 h 132"/>
                  <a:gd name="T40" fmla="*/ 18 w 117"/>
                  <a:gd name="T41" fmla="*/ 4 h 132"/>
                  <a:gd name="T42" fmla="*/ 20 w 117"/>
                  <a:gd name="T43" fmla="*/ 4 h 132"/>
                  <a:gd name="T44" fmla="*/ 21 w 117"/>
                  <a:gd name="T45" fmla="*/ 4 h 132"/>
                  <a:gd name="T46" fmla="*/ 22 w 117"/>
                  <a:gd name="T47" fmla="*/ 4 h 132"/>
                  <a:gd name="T48" fmla="*/ 23 w 117"/>
                  <a:gd name="T49" fmla="*/ 4 h 132"/>
                  <a:gd name="T50" fmla="*/ 23 w 117"/>
                  <a:gd name="T51" fmla="*/ 4 h 132"/>
                  <a:gd name="T52" fmla="*/ 1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3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6 w 29"/>
                  <a:gd name="T1" fmla="*/ 0 h 77"/>
                  <a:gd name="T2" fmla="*/ 5 w 29"/>
                  <a:gd name="T3" fmla="*/ 0 h 77"/>
                  <a:gd name="T4" fmla="*/ 4 w 29"/>
                  <a:gd name="T5" fmla="*/ 1 h 77"/>
                  <a:gd name="T6" fmla="*/ 2 w 29"/>
                  <a:gd name="T7" fmla="*/ 1 h 77"/>
                  <a:gd name="T8" fmla="*/ 1 w 29"/>
                  <a:gd name="T9" fmla="*/ 4 h 77"/>
                  <a:gd name="T10" fmla="*/ 1 w 29"/>
                  <a:gd name="T11" fmla="*/ 6 h 77"/>
                  <a:gd name="T12" fmla="*/ 0 w 29"/>
                  <a:gd name="T13" fmla="*/ 8 h 77"/>
                  <a:gd name="T14" fmla="*/ 1 w 29"/>
                  <a:gd name="T15" fmla="*/ 11 h 77"/>
                  <a:gd name="T16" fmla="*/ 2 w 29"/>
                  <a:gd name="T17" fmla="*/ 14 h 77"/>
                  <a:gd name="T18" fmla="*/ 3 w 29"/>
                  <a:gd name="T19" fmla="*/ 10 h 77"/>
                  <a:gd name="T20" fmla="*/ 4 w 29"/>
                  <a:gd name="T21" fmla="*/ 7 h 77"/>
                  <a:gd name="T22" fmla="*/ 5 w 29"/>
                  <a:gd name="T23" fmla="*/ 4 h 77"/>
                  <a:gd name="T24" fmla="*/ 6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721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233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2 w 207"/>
                    <a:gd name="T1" fmla="*/ 7 h 564"/>
                    <a:gd name="T2" fmla="*/ 1 w 207"/>
                    <a:gd name="T3" fmla="*/ 12 h 564"/>
                    <a:gd name="T4" fmla="*/ 1 w 207"/>
                    <a:gd name="T5" fmla="*/ 16 h 564"/>
                    <a:gd name="T6" fmla="*/ 0 w 207"/>
                    <a:gd name="T7" fmla="*/ 19 h 564"/>
                    <a:gd name="T8" fmla="*/ 0 w 207"/>
                    <a:gd name="T9" fmla="*/ 24 h 564"/>
                    <a:gd name="T10" fmla="*/ 1 w 207"/>
                    <a:gd name="T11" fmla="*/ 28 h 564"/>
                    <a:gd name="T12" fmla="*/ 1 w 207"/>
                    <a:gd name="T13" fmla="*/ 33 h 564"/>
                    <a:gd name="T14" fmla="*/ 3 w 207"/>
                    <a:gd name="T15" fmla="*/ 39 h 564"/>
                    <a:gd name="T16" fmla="*/ 5 w 207"/>
                    <a:gd name="T17" fmla="*/ 46 h 564"/>
                    <a:gd name="T18" fmla="*/ 7 w 207"/>
                    <a:gd name="T19" fmla="*/ 52 h 564"/>
                    <a:gd name="T20" fmla="*/ 10 w 207"/>
                    <a:gd name="T21" fmla="*/ 57 h 564"/>
                    <a:gd name="T22" fmla="*/ 13 w 207"/>
                    <a:gd name="T23" fmla="*/ 64 h 564"/>
                    <a:gd name="T24" fmla="*/ 17 w 207"/>
                    <a:gd name="T25" fmla="*/ 71 h 564"/>
                    <a:gd name="T26" fmla="*/ 21 w 207"/>
                    <a:gd name="T27" fmla="*/ 77 h 564"/>
                    <a:gd name="T28" fmla="*/ 25 w 207"/>
                    <a:gd name="T29" fmla="*/ 82 h 564"/>
                    <a:gd name="T30" fmla="*/ 28 w 207"/>
                    <a:gd name="T31" fmla="*/ 86 h 564"/>
                    <a:gd name="T32" fmla="*/ 32 w 207"/>
                    <a:gd name="T33" fmla="*/ 89 h 564"/>
                    <a:gd name="T34" fmla="*/ 26 w 207"/>
                    <a:gd name="T35" fmla="*/ 79 h 564"/>
                    <a:gd name="T36" fmla="*/ 20 w 207"/>
                    <a:gd name="T37" fmla="*/ 71 h 564"/>
                    <a:gd name="T38" fmla="*/ 16 w 207"/>
                    <a:gd name="T39" fmla="*/ 64 h 564"/>
                    <a:gd name="T40" fmla="*/ 13 w 207"/>
                    <a:gd name="T41" fmla="*/ 58 h 564"/>
                    <a:gd name="T42" fmla="*/ 12 w 207"/>
                    <a:gd name="T43" fmla="*/ 53 h 564"/>
                    <a:gd name="T44" fmla="*/ 10 w 207"/>
                    <a:gd name="T45" fmla="*/ 49 h 564"/>
                    <a:gd name="T46" fmla="*/ 10 w 207"/>
                    <a:gd name="T47" fmla="*/ 45 h 564"/>
                    <a:gd name="T48" fmla="*/ 9 w 207"/>
                    <a:gd name="T49" fmla="*/ 41 h 564"/>
                    <a:gd name="T50" fmla="*/ 7 w 207"/>
                    <a:gd name="T51" fmla="*/ 33 h 564"/>
                    <a:gd name="T52" fmla="*/ 6 w 207"/>
                    <a:gd name="T53" fmla="*/ 22 h 564"/>
                    <a:gd name="T54" fmla="*/ 7 w 207"/>
                    <a:gd name="T55" fmla="*/ 11 h 564"/>
                    <a:gd name="T56" fmla="*/ 8 w 207"/>
                    <a:gd name="T57" fmla="*/ 0 h 564"/>
                    <a:gd name="T58" fmla="*/ 2 w 207"/>
                    <a:gd name="T59" fmla="*/ 7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sz="2400" b="1">
                    <a:solidFill>
                      <a:srgbClr val="006699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33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3 h 232"/>
                    <a:gd name="T2" fmla="*/ 3 w 47"/>
                    <a:gd name="T3" fmla="*/ 8 h 232"/>
                    <a:gd name="T4" fmla="*/ 4 w 47"/>
                    <a:gd name="T5" fmla="*/ 16 h 232"/>
                    <a:gd name="T6" fmla="*/ 4 w 47"/>
                    <a:gd name="T7" fmla="*/ 25 h 232"/>
                    <a:gd name="T8" fmla="*/ 3 w 47"/>
                    <a:gd name="T9" fmla="*/ 36 h 232"/>
                    <a:gd name="T10" fmla="*/ 8 w 47"/>
                    <a:gd name="T11" fmla="*/ 34 h 232"/>
                    <a:gd name="T12" fmla="*/ 8 w 47"/>
                    <a:gd name="T13" fmla="*/ 28 h 232"/>
                    <a:gd name="T14" fmla="*/ 8 w 47"/>
                    <a:gd name="T15" fmla="*/ 22 h 232"/>
                    <a:gd name="T16" fmla="*/ 8 w 47"/>
                    <a:gd name="T17" fmla="*/ 16 h 232"/>
                    <a:gd name="T18" fmla="*/ 7 w 47"/>
                    <a:gd name="T19" fmla="*/ 11 h 232"/>
                    <a:gd name="T20" fmla="*/ 6 w 47"/>
                    <a:gd name="T21" fmla="*/ 8 h 232"/>
                    <a:gd name="T22" fmla="*/ 5 w 47"/>
                    <a:gd name="T23" fmla="*/ 6 h 232"/>
                    <a:gd name="T24" fmla="*/ 4 w 47"/>
                    <a:gd name="T25" fmla="*/ 3 h 232"/>
                    <a:gd name="T26" fmla="*/ 2 w 47"/>
                    <a:gd name="T27" fmla="*/ 0 h 232"/>
                    <a:gd name="T28" fmla="*/ 0 w 47"/>
                    <a:gd name="T29" fmla="*/ 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sz="2400" b="1">
                    <a:solidFill>
                      <a:srgbClr val="006699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33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75" y="1723"/>
                  <a:ext cx="60" cy="28"/>
                </a:xfrm>
                <a:custGeom>
                  <a:avLst/>
                  <a:gdLst>
                    <a:gd name="T0" fmla="*/ 13 w 87"/>
                    <a:gd name="T1" fmla="*/ 4 h 40"/>
                    <a:gd name="T2" fmla="*/ 12 w 87"/>
                    <a:gd name="T3" fmla="*/ 3 h 40"/>
                    <a:gd name="T4" fmla="*/ 10 w 87"/>
                    <a:gd name="T5" fmla="*/ 2 h 40"/>
                    <a:gd name="T6" fmla="*/ 9 w 87"/>
                    <a:gd name="T7" fmla="*/ 1 h 40"/>
                    <a:gd name="T8" fmla="*/ 7 w 87"/>
                    <a:gd name="T9" fmla="*/ 1 h 40"/>
                    <a:gd name="T10" fmla="*/ 6 w 87"/>
                    <a:gd name="T11" fmla="*/ 1 h 40"/>
                    <a:gd name="T12" fmla="*/ 4 w 87"/>
                    <a:gd name="T13" fmla="*/ 1 h 40"/>
                    <a:gd name="T14" fmla="*/ 2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2 w 87"/>
                    <a:gd name="T21" fmla="*/ 2 h 40"/>
                    <a:gd name="T22" fmla="*/ 3 w 87"/>
                    <a:gd name="T23" fmla="*/ 3 h 40"/>
                    <a:gd name="T24" fmla="*/ 6 w 87"/>
                    <a:gd name="T25" fmla="*/ 3 h 40"/>
                    <a:gd name="T26" fmla="*/ 7 w 87"/>
                    <a:gd name="T27" fmla="*/ 4 h 40"/>
                    <a:gd name="T28" fmla="*/ 8 w 87"/>
                    <a:gd name="T29" fmla="*/ 4 h 40"/>
                    <a:gd name="T30" fmla="*/ 10 w 87"/>
                    <a:gd name="T31" fmla="*/ 6 h 40"/>
                    <a:gd name="T32" fmla="*/ 12 w 87"/>
                    <a:gd name="T33" fmla="*/ 7 h 40"/>
                    <a:gd name="T34" fmla="*/ 13 w 87"/>
                    <a:gd name="T35" fmla="*/ 4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sz="2400" b="1">
                    <a:solidFill>
                      <a:srgbClr val="006699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718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2323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24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2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18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232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2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2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18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231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1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1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 b="1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30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230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8 w 109"/>
                <a:gd name="T5" fmla="*/ 5 h 156"/>
                <a:gd name="T6" fmla="*/ 96 w 109"/>
                <a:gd name="T7" fmla="*/ 17 h 156"/>
                <a:gd name="T8" fmla="*/ 151 w 109"/>
                <a:gd name="T9" fmla="*/ 34 h 156"/>
                <a:gd name="T10" fmla="*/ 202 w 109"/>
                <a:gd name="T11" fmla="*/ 62 h 156"/>
                <a:gd name="T12" fmla="*/ 249 w 109"/>
                <a:gd name="T13" fmla="*/ 100 h 156"/>
                <a:gd name="T14" fmla="*/ 279 w 109"/>
                <a:gd name="T15" fmla="*/ 152 h 156"/>
                <a:gd name="T16" fmla="*/ 285 w 109"/>
                <a:gd name="T17" fmla="*/ 221 h 156"/>
                <a:gd name="T18" fmla="*/ 272 w 109"/>
                <a:gd name="T19" fmla="*/ 221 h 156"/>
                <a:gd name="T20" fmla="*/ 258 w 109"/>
                <a:gd name="T21" fmla="*/ 221 h 156"/>
                <a:gd name="T22" fmla="*/ 243 w 109"/>
                <a:gd name="T23" fmla="*/ 221 h 156"/>
                <a:gd name="T24" fmla="*/ 225 w 109"/>
                <a:gd name="T25" fmla="*/ 216 h 156"/>
                <a:gd name="T26" fmla="*/ 211 w 109"/>
                <a:gd name="T27" fmla="*/ 215 h 156"/>
                <a:gd name="T28" fmla="*/ 194 w 109"/>
                <a:gd name="T29" fmla="*/ 211 h 156"/>
                <a:gd name="T30" fmla="*/ 172 w 109"/>
                <a:gd name="T31" fmla="*/ 204 h 156"/>
                <a:gd name="T32" fmla="*/ 151 w 109"/>
                <a:gd name="T33" fmla="*/ 196 h 156"/>
                <a:gd name="T34" fmla="*/ 138 w 109"/>
                <a:gd name="T35" fmla="*/ 178 h 156"/>
                <a:gd name="T36" fmla="*/ 138 w 109"/>
                <a:gd name="T37" fmla="*/ 156 h 156"/>
                <a:gd name="T38" fmla="*/ 145 w 109"/>
                <a:gd name="T39" fmla="*/ 135 h 156"/>
                <a:gd name="T40" fmla="*/ 153 w 109"/>
                <a:gd name="T41" fmla="*/ 112 h 156"/>
                <a:gd name="T42" fmla="*/ 145 w 109"/>
                <a:gd name="T43" fmla="*/ 87 h 156"/>
                <a:gd name="T44" fmla="*/ 125 w 109"/>
                <a:gd name="T45" fmla="*/ 60 h 156"/>
                <a:gd name="T46" fmla="*/ 82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230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6 w 54"/>
                <a:gd name="T5" fmla="*/ 3 h 40"/>
                <a:gd name="T6" fmla="*/ 35 w 54"/>
                <a:gd name="T7" fmla="*/ 13 h 40"/>
                <a:gd name="T8" fmla="*/ 59 w 54"/>
                <a:gd name="T9" fmla="*/ 17 h 40"/>
                <a:gd name="T10" fmla="*/ 79 w 54"/>
                <a:gd name="T11" fmla="*/ 20 h 40"/>
                <a:gd name="T12" fmla="*/ 101 w 54"/>
                <a:gd name="T13" fmla="*/ 24 h 40"/>
                <a:gd name="T14" fmla="*/ 123 w 54"/>
                <a:gd name="T15" fmla="*/ 26 h 40"/>
                <a:gd name="T16" fmla="*/ 148 w 54"/>
                <a:gd name="T17" fmla="*/ 22 h 40"/>
                <a:gd name="T18" fmla="*/ 145 w 54"/>
                <a:gd name="T19" fmla="*/ 35 h 40"/>
                <a:gd name="T20" fmla="*/ 137 w 54"/>
                <a:gd name="T21" fmla="*/ 47 h 40"/>
                <a:gd name="T22" fmla="*/ 121 w 54"/>
                <a:gd name="T23" fmla="*/ 55 h 40"/>
                <a:gd name="T24" fmla="*/ 100 w 54"/>
                <a:gd name="T25" fmla="*/ 57 h 40"/>
                <a:gd name="T26" fmla="*/ 76 w 54"/>
                <a:gd name="T27" fmla="*/ 56 h 40"/>
                <a:gd name="T28" fmla="*/ 51 w 54"/>
                <a:gd name="T29" fmla="*/ 46 h 40"/>
                <a:gd name="T30" fmla="*/ 27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230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230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230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230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231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0 h 237"/>
                <a:gd name="T4" fmla="*/ 12 w 257"/>
                <a:gd name="T5" fmla="*/ 60 h 237"/>
                <a:gd name="T6" fmla="*/ 27 w 257"/>
                <a:gd name="T7" fmla="*/ 90 h 237"/>
                <a:gd name="T8" fmla="*/ 48 w 257"/>
                <a:gd name="T9" fmla="*/ 116 h 237"/>
                <a:gd name="T10" fmla="*/ 78 w 257"/>
                <a:gd name="T11" fmla="*/ 140 h 237"/>
                <a:gd name="T12" fmla="*/ 115 w 257"/>
                <a:gd name="T13" fmla="*/ 166 h 237"/>
                <a:gd name="T14" fmla="*/ 163 w 257"/>
                <a:gd name="T15" fmla="*/ 190 h 237"/>
                <a:gd name="T16" fmla="*/ 218 w 257"/>
                <a:gd name="T17" fmla="*/ 210 h 237"/>
                <a:gd name="T18" fmla="*/ 289 w 257"/>
                <a:gd name="T19" fmla="*/ 229 h 237"/>
                <a:gd name="T20" fmla="*/ 369 w 257"/>
                <a:gd name="T21" fmla="*/ 245 h 237"/>
                <a:gd name="T22" fmla="*/ 455 w 257"/>
                <a:gd name="T23" fmla="*/ 258 h 237"/>
                <a:gd name="T24" fmla="*/ 561 w 257"/>
                <a:gd name="T25" fmla="*/ 270 h 237"/>
                <a:gd name="T26" fmla="*/ 676 w 257"/>
                <a:gd name="T27" fmla="*/ 276 h 237"/>
                <a:gd name="T28" fmla="*/ 808 w 257"/>
                <a:gd name="T29" fmla="*/ 280 h 237"/>
                <a:gd name="T30" fmla="*/ 944 w 257"/>
                <a:gd name="T31" fmla="*/ 279 h 237"/>
                <a:gd name="T32" fmla="*/ 1104 w 257"/>
                <a:gd name="T33" fmla="*/ 274 h 237"/>
                <a:gd name="T34" fmla="*/ 964 w 257"/>
                <a:gd name="T35" fmla="*/ 268 h 237"/>
                <a:gd name="T36" fmla="*/ 837 w 257"/>
                <a:gd name="T37" fmla="*/ 259 h 237"/>
                <a:gd name="T38" fmla="*/ 731 w 257"/>
                <a:gd name="T39" fmla="*/ 250 h 237"/>
                <a:gd name="T40" fmla="*/ 636 w 257"/>
                <a:gd name="T41" fmla="*/ 241 h 237"/>
                <a:gd name="T42" fmla="*/ 550 w 257"/>
                <a:gd name="T43" fmla="*/ 228 h 237"/>
                <a:gd name="T44" fmla="*/ 482 w 257"/>
                <a:gd name="T45" fmla="*/ 215 h 237"/>
                <a:gd name="T46" fmla="*/ 418 w 257"/>
                <a:gd name="T47" fmla="*/ 200 h 237"/>
                <a:gd name="T48" fmla="*/ 360 w 257"/>
                <a:gd name="T49" fmla="*/ 183 h 237"/>
                <a:gd name="T50" fmla="*/ 307 w 257"/>
                <a:gd name="T51" fmla="*/ 166 h 237"/>
                <a:gd name="T52" fmla="*/ 264 w 257"/>
                <a:gd name="T53" fmla="*/ 147 h 237"/>
                <a:gd name="T54" fmla="*/ 226 w 257"/>
                <a:gd name="T55" fmla="*/ 127 h 237"/>
                <a:gd name="T56" fmla="*/ 186 w 257"/>
                <a:gd name="T57" fmla="*/ 103 h 237"/>
                <a:gd name="T58" fmla="*/ 142 w 257"/>
                <a:gd name="T59" fmla="*/ 81 h 237"/>
                <a:gd name="T60" fmla="*/ 99 w 257"/>
                <a:gd name="T61" fmla="*/ 57 h 237"/>
                <a:gd name="T62" fmla="*/ 50 w 257"/>
                <a:gd name="T63" fmla="*/ 2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231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43 w 124"/>
                <a:gd name="T1" fmla="*/ 0 h 110"/>
                <a:gd name="T2" fmla="*/ 549 w 124"/>
                <a:gd name="T3" fmla="*/ 135 h 110"/>
                <a:gd name="T4" fmla="*/ 533 w 124"/>
                <a:gd name="T5" fmla="*/ 134 h 110"/>
                <a:gd name="T6" fmla="*/ 474 w 124"/>
                <a:gd name="T7" fmla="*/ 131 h 110"/>
                <a:gd name="T8" fmla="*/ 396 w 124"/>
                <a:gd name="T9" fmla="*/ 127 h 110"/>
                <a:gd name="T10" fmla="*/ 303 w 124"/>
                <a:gd name="T11" fmla="*/ 124 h 110"/>
                <a:gd name="T12" fmla="*/ 199 w 124"/>
                <a:gd name="T13" fmla="*/ 121 h 110"/>
                <a:gd name="T14" fmla="*/ 113 w 124"/>
                <a:gd name="T15" fmla="*/ 122 h 110"/>
                <a:gd name="T16" fmla="*/ 40 w 124"/>
                <a:gd name="T17" fmla="*/ 128 h 110"/>
                <a:gd name="T18" fmla="*/ 0 w 124"/>
                <a:gd name="T19" fmla="*/ 137 h 110"/>
                <a:gd name="T20" fmla="*/ 16 w 124"/>
                <a:gd name="T21" fmla="*/ 122 h 110"/>
                <a:gd name="T22" fmla="*/ 36 w 124"/>
                <a:gd name="T23" fmla="*/ 111 h 110"/>
                <a:gd name="T24" fmla="*/ 73 w 124"/>
                <a:gd name="T25" fmla="*/ 102 h 110"/>
                <a:gd name="T26" fmla="*/ 113 w 124"/>
                <a:gd name="T27" fmla="*/ 95 h 110"/>
                <a:gd name="T28" fmla="*/ 160 w 124"/>
                <a:gd name="T29" fmla="*/ 90 h 110"/>
                <a:gd name="T30" fmla="*/ 207 w 124"/>
                <a:gd name="T31" fmla="*/ 89 h 110"/>
                <a:gd name="T32" fmla="*/ 260 w 124"/>
                <a:gd name="T33" fmla="*/ 89 h 110"/>
                <a:gd name="T34" fmla="*/ 319 w 124"/>
                <a:gd name="T35" fmla="*/ 93 h 110"/>
                <a:gd name="T36" fmla="*/ 323 w 124"/>
                <a:gd name="T37" fmla="*/ 89 h 110"/>
                <a:gd name="T38" fmla="*/ 310 w 124"/>
                <a:gd name="T39" fmla="*/ 71 h 110"/>
                <a:gd name="T40" fmla="*/ 296 w 124"/>
                <a:gd name="T41" fmla="*/ 48 h 110"/>
                <a:gd name="T42" fmla="*/ 290 w 124"/>
                <a:gd name="T43" fmla="*/ 37 h 110"/>
                <a:gd name="T44" fmla="*/ 279 w 124"/>
                <a:gd name="T45" fmla="*/ 37 h 110"/>
                <a:gd name="T46" fmla="*/ 268 w 124"/>
                <a:gd name="T47" fmla="*/ 35 h 110"/>
                <a:gd name="T48" fmla="*/ 260 w 124"/>
                <a:gd name="T49" fmla="*/ 31 h 110"/>
                <a:gd name="T50" fmla="*/ 255 w 124"/>
                <a:gd name="T51" fmla="*/ 28 h 110"/>
                <a:gd name="T52" fmla="*/ 255 w 124"/>
                <a:gd name="T53" fmla="*/ 24 h 110"/>
                <a:gd name="T54" fmla="*/ 260 w 124"/>
                <a:gd name="T55" fmla="*/ 19 h 110"/>
                <a:gd name="T56" fmla="*/ 294 w 124"/>
                <a:gd name="T57" fmla="*/ 8 h 110"/>
                <a:gd name="T58" fmla="*/ 34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231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2 w 109"/>
                <a:gd name="T3" fmla="*/ 1 h 156"/>
                <a:gd name="T4" fmla="*/ 78 w 109"/>
                <a:gd name="T5" fmla="*/ 5 h 156"/>
                <a:gd name="T6" fmla="*/ 163 w 109"/>
                <a:gd name="T7" fmla="*/ 12 h 156"/>
                <a:gd name="T8" fmla="*/ 259 w 109"/>
                <a:gd name="T9" fmla="*/ 29 h 156"/>
                <a:gd name="T10" fmla="*/ 349 w 109"/>
                <a:gd name="T11" fmla="*/ 49 h 156"/>
                <a:gd name="T12" fmla="*/ 428 w 109"/>
                <a:gd name="T13" fmla="*/ 81 h 156"/>
                <a:gd name="T14" fmla="*/ 476 w 109"/>
                <a:gd name="T15" fmla="*/ 123 h 156"/>
                <a:gd name="T16" fmla="*/ 486 w 109"/>
                <a:gd name="T17" fmla="*/ 176 h 156"/>
                <a:gd name="T18" fmla="*/ 471 w 109"/>
                <a:gd name="T19" fmla="*/ 176 h 156"/>
                <a:gd name="T20" fmla="*/ 444 w 109"/>
                <a:gd name="T21" fmla="*/ 176 h 156"/>
                <a:gd name="T22" fmla="*/ 414 w 109"/>
                <a:gd name="T23" fmla="*/ 176 h 156"/>
                <a:gd name="T24" fmla="*/ 387 w 109"/>
                <a:gd name="T25" fmla="*/ 174 h 156"/>
                <a:gd name="T26" fmla="*/ 360 w 109"/>
                <a:gd name="T27" fmla="*/ 173 h 156"/>
                <a:gd name="T28" fmla="*/ 330 w 109"/>
                <a:gd name="T29" fmla="*/ 170 h 156"/>
                <a:gd name="T30" fmla="*/ 294 w 109"/>
                <a:gd name="T31" fmla="*/ 165 h 156"/>
                <a:gd name="T32" fmla="*/ 259 w 109"/>
                <a:gd name="T33" fmla="*/ 159 h 156"/>
                <a:gd name="T34" fmla="*/ 235 w 109"/>
                <a:gd name="T35" fmla="*/ 142 h 156"/>
                <a:gd name="T36" fmla="*/ 235 w 109"/>
                <a:gd name="T37" fmla="*/ 126 h 156"/>
                <a:gd name="T38" fmla="*/ 251 w 109"/>
                <a:gd name="T39" fmla="*/ 110 h 156"/>
                <a:gd name="T40" fmla="*/ 266 w 109"/>
                <a:gd name="T41" fmla="*/ 90 h 156"/>
                <a:gd name="T42" fmla="*/ 251 w 109"/>
                <a:gd name="T43" fmla="*/ 72 h 156"/>
                <a:gd name="T44" fmla="*/ 216 w 109"/>
                <a:gd name="T45" fmla="*/ 48 h 156"/>
                <a:gd name="T46" fmla="*/ 140 w 109"/>
                <a:gd name="T47" fmla="*/ 2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231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40 w 46"/>
                <a:gd name="T1" fmla="*/ 0 h 94"/>
                <a:gd name="T2" fmla="*/ 89 w 46"/>
                <a:gd name="T3" fmla="*/ 43 h 94"/>
                <a:gd name="T4" fmla="*/ 66 w 46"/>
                <a:gd name="T5" fmla="*/ 72 h 94"/>
                <a:gd name="T6" fmla="*/ 49 w 46"/>
                <a:gd name="T7" fmla="*/ 94 h 94"/>
                <a:gd name="T8" fmla="*/ 0 w 46"/>
                <a:gd name="T9" fmla="*/ 109 h 94"/>
                <a:gd name="T10" fmla="*/ 54 w 46"/>
                <a:gd name="T11" fmla="*/ 103 h 94"/>
                <a:gd name="T12" fmla="*/ 104 w 46"/>
                <a:gd name="T13" fmla="*/ 95 h 94"/>
                <a:gd name="T14" fmla="*/ 142 w 46"/>
                <a:gd name="T15" fmla="*/ 79 h 94"/>
                <a:gd name="T16" fmla="*/ 178 w 46"/>
                <a:gd name="T17" fmla="*/ 67 h 94"/>
                <a:gd name="T18" fmla="*/ 202 w 46"/>
                <a:gd name="T19" fmla="*/ 51 h 94"/>
                <a:gd name="T20" fmla="*/ 205 w 46"/>
                <a:gd name="T21" fmla="*/ 35 h 94"/>
                <a:gd name="T22" fmla="*/ 189 w 46"/>
                <a:gd name="T23" fmla="*/ 15 h 94"/>
                <a:gd name="T24" fmla="*/ 14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231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7 w 54"/>
                <a:gd name="T5" fmla="*/ 3 h 40"/>
                <a:gd name="T6" fmla="*/ 55 w 54"/>
                <a:gd name="T7" fmla="*/ 8 h 40"/>
                <a:gd name="T8" fmla="*/ 87 w 54"/>
                <a:gd name="T9" fmla="*/ 12 h 40"/>
                <a:gd name="T10" fmla="*/ 123 w 54"/>
                <a:gd name="T11" fmla="*/ 15 h 40"/>
                <a:gd name="T12" fmla="*/ 161 w 54"/>
                <a:gd name="T13" fmla="*/ 17 h 40"/>
                <a:gd name="T14" fmla="*/ 192 w 54"/>
                <a:gd name="T15" fmla="*/ 18 h 40"/>
                <a:gd name="T16" fmla="*/ 228 w 54"/>
                <a:gd name="T17" fmla="*/ 16 h 40"/>
                <a:gd name="T18" fmla="*/ 225 w 54"/>
                <a:gd name="T19" fmla="*/ 30 h 40"/>
                <a:gd name="T20" fmla="*/ 212 w 54"/>
                <a:gd name="T21" fmla="*/ 38 h 40"/>
                <a:gd name="T22" fmla="*/ 187 w 54"/>
                <a:gd name="T23" fmla="*/ 43 h 40"/>
                <a:gd name="T24" fmla="*/ 155 w 54"/>
                <a:gd name="T25" fmla="*/ 45 h 40"/>
                <a:gd name="T26" fmla="*/ 116 w 54"/>
                <a:gd name="T27" fmla="*/ 44 h 40"/>
                <a:gd name="T28" fmla="*/ 79 w 54"/>
                <a:gd name="T29" fmla="*/ 37 h 40"/>
                <a:gd name="T30" fmla="*/ 41 w 54"/>
                <a:gd name="T31" fmla="*/ 2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231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231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3 w 596"/>
                <a:gd name="T1" fmla="*/ 428 h 666"/>
                <a:gd name="T2" fmla="*/ 27 w 596"/>
                <a:gd name="T3" fmla="*/ 396 h 666"/>
                <a:gd name="T4" fmla="*/ 0 w 596"/>
                <a:gd name="T5" fmla="*/ 335 h 666"/>
                <a:gd name="T6" fmla="*/ 16 w 596"/>
                <a:gd name="T7" fmla="*/ 258 h 666"/>
                <a:gd name="T8" fmla="*/ 113 w 596"/>
                <a:gd name="T9" fmla="*/ 176 h 666"/>
                <a:gd name="T10" fmla="*/ 308 w 596"/>
                <a:gd name="T11" fmla="*/ 99 h 666"/>
                <a:gd name="T12" fmla="*/ 635 w 596"/>
                <a:gd name="T13" fmla="*/ 36 h 666"/>
                <a:gd name="T14" fmla="*/ 1102 w 596"/>
                <a:gd name="T15" fmla="*/ 2 h 666"/>
                <a:gd name="T16" fmla="*/ 1700 w 596"/>
                <a:gd name="T17" fmla="*/ 9 h 666"/>
                <a:gd name="T18" fmla="*/ 2162 w 596"/>
                <a:gd name="T19" fmla="*/ 78 h 666"/>
                <a:gd name="T20" fmla="*/ 2475 w 596"/>
                <a:gd name="T21" fmla="*/ 191 h 666"/>
                <a:gd name="T22" fmla="*/ 2639 w 596"/>
                <a:gd name="T23" fmla="*/ 330 h 666"/>
                <a:gd name="T24" fmla="*/ 2659 w 596"/>
                <a:gd name="T25" fmla="*/ 474 h 666"/>
                <a:gd name="T26" fmla="*/ 2531 w 596"/>
                <a:gd name="T27" fmla="*/ 609 h 666"/>
                <a:gd name="T28" fmla="*/ 2265 w 596"/>
                <a:gd name="T29" fmla="*/ 713 h 666"/>
                <a:gd name="T30" fmla="*/ 1863 w 596"/>
                <a:gd name="T31" fmla="*/ 769 h 666"/>
                <a:gd name="T32" fmla="*/ 1738 w 596"/>
                <a:gd name="T33" fmla="*/ 764 h 666"/>
                <a:gd name="T34" fmla="*/ 1971 w 596"/>
                <a:gd name="T35" fmla="*/ 716 h 666"/>
                <a:gd name="T36" fmla="*/ 2153 w 596"/>
                <a:gd name="T37" fmla="*/ 630 h 666"/>
                <a:gd name="T38" fmla="*/ 2277 w 596"/>
                <a:gd name="T39" fmla="*/ 526 h 666"/>
                <a:gd name="T40" fmla="*/ 2322 w 596"/>
                <a:gd name="T41" fmla="*/ 412 h 666"/>
                <a:gd name="T42" fmla="*/ 2295 w 596"/>
                <a:gd name="T43" fmla="*/ 299 h 666"/>
                <a:gd name="T44" fmla="*/ 2165 w 596"/>
                <a:gd name="T45" fmla="*/ 202 h 666"/>
                <a:gd name="T46" fmla="*/ 1934 w 596"/>
                <a:gd name="T47" fmla="*/ 130 h 666"/>
                <a:gd name="T48" fmla="*/ 1524 w 596"/>
                <a:gd name="T49" fmla="*/ 85 h 666"/>
                <a:gd name="T50" fmla="*/ 1099 w 596"/>
                <a:gd name="T51" fmla="*/ 71 h 666"/>
                <a:gd name="T52" fmla="*/ 778 w 596"/>
                <a:gd name="T53" fmla="*/ 81 h 666"/>
                <a:gd name="T54" fmla="*/ 541 w 596"/>
                <a:gd name="T55" fmla="*/ 116 h 666"/>
                <a:gd name="T56" fmla="*/ 374 w 596"/>
                <a:gd name="T57" fmla="*/ 173 h 666"/>
                <a:gd name="T58" fmla="*/ 255 w 596"/>
                <a:gd name="T59" fmla="*/ 239 h 666"/>
                <a:gd name="T60" fmla="*/ 178 w 596"/>
                <a:gd name="T61" fmla="*/ 315 h 666"/>
                <a:gd name="T62" fmla="*/ 125 w 596"/>
                <a:gd name="T63" fmla="*/ 3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</p:grpSp>
      <p:sp>
        <p:nvSpPr>
          <p:cNvPr id="7684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684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7684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7684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38D4FC-8159-4913-AA5E-E8601B71B36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96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strips dir="rd"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jpeg"/><Relationship Id="rId21" Type="http://schemas.openxmlformats.org/officeDocument/2006/relationships/image" Target="../media/image25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3085060"/>
            <a:ext cx="4572000" cy="3853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Times New Roman"/>
                <a:cs typeface="Times New Roman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892746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ea typeface="Times New Roman"/>
              </a:rPr>
              <a:t>«Инновационные подходы к созданию развивающей предметно-пространственной среды в условиях введения ФГОС ДО»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1124744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87705" algn="l"/>
              </a:tabLst>
            </a:pPr>
            <a:r>
              <a:rPr lang="ru-RU" b="1" dirty="0" smtClean="0">
                <a:solidFill>
                  <a:srgbClr val="0070C0"/>
                </a:solidFill>
                <a:ea typeface="Courier New"/>
              </a:rPr>
              <a:t>МБДОУ «Детский сад «</a:t>
            </a:r>
            <a:r>
              <a:rPr lang="ru-RU" b="1" dirty="0" err="1" smtClean="0">
                <a:solidFill>
                  <a:srgbClr val="0070C0"/>
                </a:solidFill>
                <a:ea typeface="Courier New"/>
              </a:rPr>
              <a:t>Ивушка</a:t>
            </a:r>
            <a:r>
              <a:rPr lang="ru-RU" b="1" dirty="0" smtClean="0">
                <a:solidFill>
                  <a:srgbClr val="0070C0"/>
                </a:solidFill>
                <a:ea typeface="Courier New"/>
              </a:rPr>
              <a:t>» г. Десногорска </a:t>
            </a:r>
            <a:r>
              <a:rPr lang="ru-RU" b="1" dirty="0" smtClean="0">
                <a:solidFill>
                  <a:srgbClr val="0070C0"/>
                </a:solidFill>
                <a:ea typeface="Courier New"/>
              </a:rPr>
              <a:t> </a:t>
            </a:r>
            <a:endParaRPr lang="ru-RU" sz="1600" b="1" dirty="0">
              <a:solidFill>
                <a:srgbClr val="0070C0"/>
              </a:solidFill>
              <a:effectLst/>
              <a:latin typeface="Courier New"/>
              <a:ea typeface="Courier New"/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3707904" y="4446404"/>
            <a:ext cx="1028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2021год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3573016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+mj-lt"/>
              </a:rPr>
              <a:t>Выполнила: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+mj-lt"/>
              </a:rPr>
              <a:t>в</a:t>
            </a:r>
            <a:r>
              <a:rPr lang="ru-RU" sz="1600" dirty="0" smtClean="0">
                <a:solidFill>
                  <a:srgbClr val="0070C0"/>
                </a:solidFill>
                <a:latin typeface="+mj-lt"/>
              </a:rPr>
              <a:t>оспитатель высшей категории 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+mj-lt"/>
              </a:rPr>
              <a:t>С.В.Решетова</a:t>
            </a:r>
            <a:endParaRPr lang="ru-RU" sz="1600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79712" y="141277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-79654"/>
            <a:ext cx="85689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539750" algn="just">
              <a:buClr>
                <a:srgbClr val="0BD0D9"/>
              </a:buClr>
              <a:buSzPct val="95000"/>
            </a:pPr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539750" algn="just">
              <a:buClr>
                <a:srgbClr val="0BD0D9"/>
              </a:buClr>
              <a:buSzPct val="95000"/>
            </a:pPr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539750" algn="just">
              <a:buClr>
                <a:srgbClr val="0BD0D9"/>
              </a:buClr>
              <a:buSzPct val="95000"/>
            </a:pPr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539750" algn="just">
              <a:buClr>
                <a:srgbClr val="0BD0D9"/>
              </a:buClr>
              <a:buSzPct val="95000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 предметов, окружающих дошкольников должен вызывать у них живой интерес, желание усовершенствовать, преобразовать его. Детям необходимо создать такие условия, которые помогут развитию их личности, самостоятельности, творчества, инициативы.</a:t>
            </a:r>
          </a:p>
          <a:p>
            <a:pPr marL="273050" indent="539750" algn="just">
              <a:buClr>
                <a:srgbClr val="0BD0D9"/>
              </a:buClr>
              <a:buSzPct val="95000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Именно правильно организованный предметный мир, побуждает дошкольников к активным самостоятельным действиям. Право выбора предоставляет им широкие возможности для саморазвития.</a:t>
            </a:r>
          </a:p>
          <a:p>
            <a:pPr marL="273050" indent="539750" algn="just">
              <a:buClr>
                <a:srgbClr val="0BD0D9"/>
              </a:buClr>
              <a:buSzPct val="95000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в нашей группе создана в соответствии с возрастными особенностями детей  и реализуемой программой.</a:t>
            </a:r>
          </a:p>
          <a:p>
            <a:pPr marL="273050" indent="539750" algn="just">
              <a:buClr>
                <a:srgbClr val="0BD0D9"/>
              </a:buClr>
              <a:buSzPct val="95000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Учитывая характерную для  дошкольников потребность в самоутверждении и признании их возможностей взрослыми, мы стараемся создать  условия для развития у них самостоятельности, инициативы  и творчества.</a:t>
            </a:r>
          </a:p>
          <a:p>
            <a:pPr marL="273050" indent="539750" algn="just">
              <a:buClr>
                <a:srgbClr val="0BD0D9"/>
              </a:buClr>
              <a:buSzPct val="95000"/>
            </a:pPr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528" y="692696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Рано утром детский сад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Малышей встречает,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Здесь игрушки ждут ребят,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уголке скучают!</a:t>
            </a:r>
            <a:endParaRPr lang="ru-RU" sz="1600" dirty="0">
              <a:latin typeface="+mj-lt"/>
            </a:endParaRPr>
          </a:p>
        </p:txBody>
      </p:sp>
      <p:pic>
        <p:nvPicPr>
          <p:cNvPr id="6" name="Picture 2" descr="C:\Users\Хоркиной\Desktop\поделки\1352187658_2b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7"/>
            <a:ext cx="302433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user\Desktop\Пчёлка\DSCN6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0968"/>
            <a:ext cx="4296098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32655"/>
            <a:ext cx="4778375" cy="273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  <a:extLst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2800" b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Здесь детей своих встречаем,</a:t>
            </a:r>
            <a:br>
              <a:rPr lang="ru-RU" sz="2800" b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ru-RU" sz="2800" b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кто пришел – их отмечаем!</a:t>
            </a:r>
          </a:p>
        </p:txBody>
      </p:sp>
      <p:pic>
        <p:nvPicPr>
          <p:cNvPr id="59395" name="Picture 2" descr="C:\Users\Хоркиной\Desktop\поделки\f4424fbfdbfdbd9ae6f5a1e15c28a580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18488" t="33531" r="50134" b="24632"/>
          <a:stretch/>
        </p:blipFill>
        <p:spPr>
          <a:xfrm rot="5400000">
            <a:off x="5196688" y="4921805"/>
            <a:ext cx="1080000" cy="99692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10232" t="25850" r="57895" b="31653"/>
          <a:stretch/>
        </p:blipFill>
        <p:spPr>
          <a:xfrm rot="5400000">
            <a:off x="1796292" y="1068336"/>
            <a:ext cx="1080000" cy="99692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34036" t="15225" r="40768" b="51179"/>
          <a:stretch/>
        </p:blipFill>
        <p:spPr>
          <a:xfrm>
            <a:off x="2855812" y="1021927"/>
            <a:ext cx="1080000" cy="117000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l="19971" t="26837" r="46832" b="28902"/>
          <a:stretch/>
        </p:blipFill>
        <p:spPr>
          <a:xfrm rot="5400000">
            <a:off x="1754752" y="2238342"/>
            <a:ext cx="1080000" cy="99692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l="26150" t="11112" r="34081" b="35863"/>
          <a:stretch/>
        </p:blipFill>
        <p:spPr>
          <a:xfrm>
            <a:off x="2855812" y="2272193"/>
            <a:ext cx="1080000" cy="117000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/>
          </a:blip>
          <a:srcRect l="20285" t="7736" r="26094" b="20770"/>
          <a:stretch/>
        </p:blipFill>
        <p:spPr>
          <a:xfrm>
            <a:off x="1796292" y="3452865"/>
            <a:ext cx="1080000" cy="117000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/>
          </a:blip>
          <a:srcRect l="16629" t="31124" r="54954" b="30987"/>
          <a:stretch/>
        </p:blipFill>
        <p:spPr>
          <a:xfrm rot="5400000">
            <a:off x="2923508" y="3556060"/>
            <a:ext cx="1080000" cy="99692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/>
          </a:blip>
          <a:srcRect l="34730" t="19618" r="38294" b="44415"/>
          <a:stretch/>
        </p:blipFill>
        <p:spPr>
          <a:xfrm>
            <a:off x="1885048" y="4700253"/>
            <a:ext cx="1080000" cy="1170006"/>
          </a:xfrm>
          <a:prstGeom prst="ellipse">
            <a:avLst/>
          </a:prstGeom>
          <a:ln w="63500" cap="rnd">
            <a:solidFill>
              <a:srgbClr val="00B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/>
          </a:blip>
          <a:srcRect l="16855" t="31691" r="55959" b="32062"/>
          <a:stretch/>
        </p:blipFill>
        <p:spPr>
          <a:xfrm rot="5400000">
            <a:off x="4115336" y="4921805"/>
            <a:ext cx="1080000" cy="996920"/>
          </a:xfrm>
          <a:prstGeom prst="ellipse">
            <a:avLst/>
          </a:prstGeom>
          <a:ln w="63500" cap="rnd">
            <a:solidFill>
              <a:srgbClr val="00B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print">
            <a:extLst/>
          </a:blip>
          <a:srcRect l="28562" t="9383" r="42149" b="51565"/>
          <a:stretch/>
        </p:blipFill>
        <p:spPr>
          <a:xfrm>
            <a:off x="5153796" y="1026796"/>
            <a:ext cx="1080000" cy="1170006"/>
          </a:xfrm>
          <a:prstGeom prst="ellipse">
            <a:avLst/>
          </a:prstGeom>
          <a:ln w="63500" cap="rnd">
            <a:solidFill>
              <a:srgbClr val="00B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3" cstate="print">
            <a:extLst/>
          </a:blip>
          <a:srcRect l="39339" t="21689" r="41265" b="52450"/>
          <a:stretch/>
        </p:blipFill>
        <p:spPr>
          <a:xfrm>
            <a:off x="4022588" y="1021927"/>
            <a:ext cx="1080000" cy="1170006"/>
          </a:xfrm>
          <a:prstGeom prst="ellipse">
            <a:avLst/>
          </a:prstGeom>
          <a:ln w="63500" cap="rnd">
            <a:solidFill>
              <a:srgbClr val="00B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 cstate="print">
            <a:extLst/>
          </a:blip>
          <a:srcRect l="5503" t="8545" r="25513" b="-521"/>
          <a:stretch/>
        </p:blipFill>
        <p:spPr>
          <a:xfrm rot="719874">
            <a:off x="3963984" y="2305770"/>
            <a:ext cx="1080000" cy="1170006"/>
          </a:xfrm>
          <a:prstGeom prst="ellipse">
            <a:avLst/>
          </a:prstGeom>
          <a:ln w="63500" cap="rnd">
            <a:solidFill>
              <a:srgbClr val="00B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5" cstate="print">
            <a:extLst/>
          </a:blip>
          <a:srcRect l="37937" t="9520" r="33501" b="52397"/>
          <a:stretch/>
        </p:blipFill>
        <p:spPr>
          <a:xfrm>
            <a:off x="6272280" y="4880265"/>
            <a:ext cx="1080000" cy="1170006"/>
          </a:xfrm>
          <a:prstGeom prst="ellipse">
            <a:avLst/>
          </a:prstGeom>
          <a:ln w="63500" cap="rnd">
            <a:solidFill>
              <a:srgbClr val="00B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6" cstate="print">
            <a:extLst/>
          </a:blip>
          <a:srcRect l="36467" t="12985" r="40522" b="56333"/>
          <a:stretch/>
        </p:blipFill>
        <p:spPr>
          <a:xfrm>
            <a:off x="4017840" y="3540071"/>
            <a:ext cx="1080000" cy="1170006"/>
          </a:xfrm>
          <a:prstGeom prst="ellipse">
            <a:avLst/>
          </a:prstGeom>
          <a:ln w="63500" cap="rnd">
            <a:solidFill>
              <a:srgbClr val="00B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7" cstate="print">
            <a:extLst/>
          </a:blip>
          <a:srcRect/>
          <a:stretch/>
        </p:blipFill>
        <p:spPr>
          <a:xfrm>
            <a:off x="2965048" y="4790259"/>
            <a:ext cx="1080000" cy="117000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8" cstate="print">
            <a:extLst/>
          </a:blip>
          <a:srcRect l="19316" t="2760" r="21701" b="18596"/>
          <a:stretch/>
        </p:blipFill>
        <p:spPr>
          <a:xfrm>
            <a:off x="5196688" y="3583914"/>
            <a:ext cx="1080000" cy="117000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9" cstate="print">
            <a:extLst/>
          </a:blip>
          <a:srcRect l="12293" t="31287" r="57075" b="27870"/>
          <a:stretch/>
        </p:blipFill>
        <p:spPr>
          <a:xfrm rot="5400000">
            <a:off x="6251348" y="3671617"/>
            <a:ext cx="1080000" cy="99692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0" cstate="print">
            <a:extLst/>
          </a:blip>
          <a:srcRect l="34297" t="13961" r="32089" b="41220"/>
          <a:stretch/>
        </p:blipFill>
        <p:spPr>
          <a:xfrm>
            <a:off x="5102588" y="2272193"/>
            <a:ext cx="1080000" cy="117000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1" cstate="print">
            <a:extLst/>
          </a:blip>
          <a:srcRect l="10938" t="20968" r="39053" b="12352"/>
          <a:stretch/>
        </p:blipFill>
        <p:spPr>
          <a:xfrm rot="5400000">
            <a:off x="6247164" y="1113339"/>
            <a:ext cx="1080000" cy="99692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2" cstate="print">
            <a:extLst/>
          </a:blip>
          <a:srcRect l="33692" t="9315" r="40477" b="56242"/>
          <a:stretch/>
        </p:blipFill>
        <p:spPr>
          <a:xfrm>
            <a:off x="6281420" y="2231600"/>
            <a:ext cx="1080000" cy="117000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3" cstate="print">
            <a:extLst/>
          </a:blip>
          <a:srcRect/>
          <a:stretch/>
        </p:blipFill>
        <p:spPr>
          <a:xfrm rot="5400000">
            <a:off x="726744" y="1664221"/>
            <a:ext cx="1080000" cy="99692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66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539750" y="476250"/>
            <a:ext cx="8229600" cy="1143000"/>
          </a:xfrm>
        </p:spPr>
        <p:txBody>
          <a:bodyPr/>
          <a:lstStyle/>
          <a:p>
            <a:r>
              <a:rPr lang="ru-RU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Здесь детей своих встречаем,</a:t>
            </a:r>
            <a:br>
              <a:rPr lang="ru-RU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кто пришел – их отмечаем!</a:t>
            </a:r>
            <a:r>
              <a:rPr lang="ru-RU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9" name="Picture 2" descr="C:\Users\Хоркиной\Desktop\ИП46С\DSCN3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56" t="12134" r="37462" b="28571"/>
          <a:stretch>
            <a:fillRect/>
          </a:stretch>
        </p:blipFill>
        <p:spPr>
          <a:xfrm>
            <a:off x="250825" y="1484313"/>
            <a:ext cx="3975100" cy="3313112"/>
          </a:xfrm>
          <a:noFill/>
        </p:spPr>
      </p:pic>
      <p:pic>
        <p:nvPicPr>
          <p:cNvPr id="60420" name="Picture 4" descr="C:\Users\user\Desktop\лесная сказка\DSCN59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141663"/>
            <a:ext cx="467995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Box 4"/>
          <p:cNvSpPr txBox="1">
            <a:spLocks noChangeArrowheads="1"/>
          </p:cNvSpPr>
          <p:nvPr/>
        </p:nvSpPr>
        <p:spPr bwMode="auto">
          <a:xfrm>
            <a:off x="4427538" y="1557338"/>
            <a:ext cx="42481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</a:rPr>
              <a:t>Оформление стендов сменяется в соответствии с временем года или тематическими праздниками</a:t>
            </a:r>
          </a:p>
        </p:txBody>
      </p:sp>
      <p:sp>
        <p:nvSpPr>
          <p:cNvPr id="60422" name="TextBox 6"/>
          <p:cNvSpPr txBox="1">
            <a:spLocks noChangeArrowheads="1"/>
          </p:cNvSpPr>
          <p:nvPr/>
        </p:nvSpPr>
        <p:spPr bwMode="auto">
          <a:xfrm>
            <a:off x="467544" y="5301208"/>
            <a:ext cx="3168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</a:rPr>
              <a:t>Зима и Новый год</a:t>
            </a:r>
          </a:p>
        </p:txBody>
      </p:sp>
    </p:spTree>
    <p:extLst>
      <p:ext uri="{BB962C8B-B14F-4D97-AF65-F5344CB8AC3E}">
        <p14:creationId xmlns="" xmlns:p14="http://schemas.microsoft.com/office/powerpoint/2010/main" val="122908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C:\Users\user\Desktop\лесная сказка\DSCN6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57563"/>
            <a:ext cx="4321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6" descr="C:\Users\user\Desktop\лесная сказка\DSCN49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3211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6"/>
          <p:cNvSpPr txBox="1">
            <a:spLocks noChangeArrowheads="1"/>
          </p:cNvSpPr>
          <p:nvPr/>
        </p:nvSpPr>
        <p:spPr bwMode="auto">
          <a:xfrm>
            <a:off x="5651500" y="1196975"/>
            <a:ext cx="2520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</a:rPr>
              <a:t>23 Февраля</a:t>
            </a:r>
          </a:p>
        </p:txBody>
      </p:sp>
      <p:pic>
        <p:nvPicPr>
          <p:cNvPr id="61445" name="Picture 7" descr="C:\Users\user\Desktop\лесная сказка\DSCN6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644900"/>
            <a:ext cx="230505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2514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user\Desktop\лесная сказка\вес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4319587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4"/>
          <p:cNvSpPr txBox="1">
            <a:spLocks noChangeArrowheads="1"/>
          </p:cNvSpPr>
          <p:nvPr/>
        </p:nvSpPr>
        <p:spPr bwMode="auto">
          <a:xfrm>
            <a:off x="4788024" y="404664"/>
            <a:ext cx="35280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70C0"/>
                </a:solidFill>
              </a:rPr>
              <a:t>Весна</a:t>
            </a:r>
          </a:p>
        </p:txBody>
      </p:sp>
      <p:pic>
        <p:nvPicPr>
          <p:cNvPr id="62468" name="Picture 3" descr="C:\Users\user\Desktop\08.16\DSCN63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1050"/>
            <a:ext cx="43672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F:\DSCN64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103688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Desktop\малыши\P80313-1426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501008" y="-11980712"/>
            <a:ext cx="2700000" cy="3600000"/>
          </a:xfrm>
          <a:prstGeom prst="rect">
            <a:avLst/>
          </a:prstGeom>
          <a:noFill/>
        </p:spPr>
      </p:pic>
      <p:pic>
        <p:nvPicPr>
          <p:cNvPr id="1027" name="Picture 3" descr="C:\Users\user\Desktop\малыши\P80313-1426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086600" y="-12115800"/>
            <a:ext cx="2160000" cy="2880000"/>
          </a:xfrm>
          <a:prstGeom prst="rect">
            <a:avLst/>
          </a:prstGeom>
          <a:noFill/>
        </p:spPr>
      </p:pic>
      <p:pic>
        <p:nvPicPr>
          <p:cNvPr id="8" name="Picture 3" descr="C:\Users\user\Desktop\малыши\P80313-1426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934200" y="-11963400"/>
            <a:ext cx="2160000" cy="2880000"/>
          </a:xfrm>
          <a:prstGeom prst="rect">
            <a:avLst/>
          </a:prstGeom>
          <a:noFill/>
        </p:spPr>
      </p:pic>
      <p:pic>
        <p:nvPicPr>
          <p:cNvPr id="9" name="Рисунок 8" descr="P80313-142625.jpg"/>
          <p:cNvPicPr>
            <a:picLocks noChangeAspect="1"/>
          </p:cNvPicPr>
          <p:nvPr/>
        </p:nvPicPr>
        <p:blipFill>
          <a:blip r:embed="rId7" cstate="print"/>
          <a:srcRect t="13913" b="5310"/>
          <a:stretch>
            <a:fillRect/>
          </a:stretch>
        </p:blipFill>
        <p:spPr>
          <a:xfrm>
            <a:off x="6012160" y="260648"/>
            <a:ext cx="2808000" cy="3024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928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user\Desktop\лесная сказка\DSCN5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43195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 descr="C:\Users\user\Desktop\лесная сказка\DSCN57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29000"/>
            <a:ext cx="43211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5"/>
          <p:cNvSpPr txBox="1">
            <a:spLocks noChangeArrowheads="1"/>
          </p:cNvSpPr>
          <p:nvPr/>
        </p:nvSpPr>
        <p:spPr bwMode="auto">
          <a:xfrm>
            <a:off x="6011863" y="1341438"/>
            <a:ext cx="1584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</a:rPr>
              <a:t>Осень</a:t>
            </a:r>
          </a:p>
        </p:txBody>
      </p:sp>
      <p:pic>
        <p:nvPicPr>
          <p:cNvPr id="5" name="Picture 2" descr="C:\Users\user\Desktop\малыши\P80313-1426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01008" y="-11980712"/>
            <a:ext cx="2700000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1507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1560" y="476672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родителей всегда </a:t>
            </a:r>
            <a:b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информация нужна</a:t>
            </a:r>
            <a:endParaRPr lang="ru-RU" sz="2400" dirty="0"/>
          </a:p>
        </p:txBody>
      </p:sp>
      <p:pic>
        <p:nvPicPr>
          <p:cNvPr id="7" name="Picture 4" descr="C:\Users\Хоркиной\Desktop\ИП46С\DSCN37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9" y="1484313"/>
            <a:ext cx="3960688" cy="35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user\Desktop\лесная сказка\DSCN57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48680"/>
            <a:ext cx="434441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476672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Игровые и развивающие центры (уголки) 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рамках группового пространства: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1124744"/>
            <a:ext cx="7344816" cy="402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3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dirty="0" smtClean="0">
                <a:solidFill>
                  <a:srgbClr val="002060"/>
                </a:solidFill>
                <a:latin typeface="Georgia" pitchFamily="18" charset="0"/>
              </a:rPr>
              <a:t>центр сюжетно-ролевой игры;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dirty="0" smtClean="0">
                <a:solidFill>
                  <a:srgbClr val="002060"/>
                </a:solidFill>
                <a:latin typeface="Georgia" pitchFamily="18" charset="0"/>
              </a:rPr>
              <a:t>центр грамотности, куда включаются книжный уголок и все игры и оборудование для развития речи и подготовки ребенка к освоению чтения и письма, здесь же могут быть театрализованные игры;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dirty="0" smtClean="0">
                <a:solidFill>
                  <a:srgbClr val="002060"/>
                </a:solidFill>
                <a:latin typeface="Georgia" pitchFamily="18" charset="0"/>
              </a:rPr>
              <a:t>центр науки, куда входит уголок природы и место для детского экспериментирования и опытов с соответствующим оборудованием и материалами;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dirty="0" smtClean="0">
                <a:solidFill>
                  <a:srgbClr val="002060"/>
                </a:solidFill>
                <a:latin typeface="Georgia" pitchFamily="18" charset="0"/>
              </a:rPr>
              <a:t>центр строительно-конструктивных игр;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dirty="0" smtClean="0">
                <a:solidFill>
                  <a:srgbClr val="002060"/>
                </a:solidFill>
                <a:latin typeface="Georgia" pitchFamily="18" charset="0"/>
              </a:rPr>
              <a:t>центр искусства, где размещаются материалы по ознакомлению с искусством, предметы искусства, материалы и оборудование для детской изобразительной деятельности;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dirty="0" smtClean="0">
                <a:solidFill>
                  <a:srgbClr val="002060"/>
                </a:solidFill>
                <a:latin typeface="Georgia" pitchFamily="18" charset="0"/>
              </a:rPr>
              <a:t>центр двигательной активности детей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Хоркиной\Desktop\ИП46С\DSCN3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321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Хоркиной\Desktop\ИП46С\DSCN3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177729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76470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Наша группа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-153035" y="0"/>
            <a:ext cx="9297035" cy="68218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95736" y="476672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Уголок настроения</a:t>
            </a:r>
            <a:endParaRPr lang="ru-RU" sz="2400" dirty="0"/>
          </a:p>
        </p:txBody>
      </p:sp>
      <p:pic>
        <p:nvPicPr>
          <p:cNvPr id="6" name="Picture 5" descr="C:\Users\user\Desktop\лесная сказка\DSCN5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92" t="11539" r="19231" b="1923"/>
          <a:stretch>
            <a:fillRect/>
          </a:stretch>
        </p:blipFill>
        <p:spPr bwMode="auto">
          <a:xfrm>
            <a:off x="2843808" y="908720"/>
            <a:ext cx="3672408" cy="390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483768" y="692696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Активная зона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267744" y="1484784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1.Центр сюжетно – ролевых игр.                                                                                     2.Физкультура и спорт.                                                    3.Строительство и конструирование</a:t>
            </a:r>
            <a:endParaRPr lang="ru-RU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63688" y="620688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Центр сюжетно – ролевых игр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1196752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charset="0"/>
              <a:buNone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Нашей радости не счесть – для игры у нас все есть!</a:t>
            </a:r>
          </a:p>
        </p:txBody>
      </p:sp>
      <p:pic>
        <p:nvPicPr>
          <p:cNvPr id="7" name="Picture 2" descr="C:\Users\Хоркиной\Desktop\ИП46С\DSCN35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824"/>
            <a:ext cx="4284663" cy="309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Хоркиной\Desktop\ИП46С\DSCN37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4176712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03648" y="62068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Кухня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Users\user\Desktop\лесная сказка\DSCN5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5132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Хоркиной\Desktop\ИП46С\DSCN35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3913064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63688" y="62068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Больница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user\Desktop\лесная сказка\DSCN5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35610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Хоркиной\Desktop\ИП46С\DSCN37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4"/>
            <a:ext cx="381635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940152" y="69269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Магазин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user\Desktop\лесная сказка\Рисуно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8" t="3372" r="2628" b="5592"/>
          <a:stretch>
            <a:fillRect/>
          </a:stretch>
        </p:blipFill>
        <p:spPr bwMode="auto">
          <a:xfrm>
            <a:off x="251520" y="404664"/>
            <a:ext cx="381635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user\Desktop\лесная сказка\Рисунок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96" t="5113" r="2896" b="2751"/>
          <a:stretch>
            <a:fillRect/>
          </a:stretch>
        </p:blipFill>
        <p:spPr bwMode="auto">
          <a:xfrm>
            <a:off x="251520" y="2780928"/>
            <a:ext cx="381642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Хоркиной\Desktop\ИП46С\DSCN37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407987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620688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Салон красоты</a:t>
            </a:r>
          </a:p>
        </p:txBody>
      </p:sp>
      <p:pic>
        <p:nvPicPr>
          <p:cNvPr id="6" name="Picture 4" descr="C:\Users\user\Desktop\Пчёлка\DSCN5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896867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user\Desktop\Пчёлка\DSCN62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67347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404664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Центр строительства и конструирования</a:t>
            </a:r>
            <a:endParaRPr lang="ru-RU" sz="2400" dirty="0"/>
          </a:p>
        </p:txBody>
      </p:sp>
      <p:pic>
        <p:nvPicPr>
          <p:cNvPr id="8" name="Picture 2" descr="C:\Users\Хоркиной\Desktop\ИП46С\DSCN37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8163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user\Desktop\Пчёлка\DSCN62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40768"/>
            <a:ext cx="450056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332656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Уголок сенсорики</a:t>
            </a:r>
            <a:endParaRPr lang="ru-RU" sz="2000" b="1" dirty="0"/>
          </a:p>
        </p:txBody>
      </p:sp>
      <p:pic>
        <p:nvPicPr>
          <p:cNvPr id="6" name="Picture 2" descr="C:\Users\Хоркиной\Desktop\ИП46С\DSCN3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3"/>
            <a:ext cx="4608512" cy="432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user\Desktop\лесная сказка\DSCN5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976" t="22701" r="36613" b="13174"/>
          <a:stretch>
            <a:fillRect/>
          </a:stretch>
        </p:blipFill>
        <p:spPr bwMode="auto">
          <a:xfrm>
            <a:off x="5580112" y="332656"/>
            <a:ext cx="3312989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Хоркиной\Desktop\ИП46С\DSCN3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5040313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user\Desktop\лесная сказка\DSCN57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664"/>
            <a:ext cx="3168650" cy="42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5576" y="69269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Центр физкультуры и спорта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476672"/>
            <a:ext cx="83529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Введение Федерального Государственного Образовательного Стандарта позволяет говорить сегодня о становлении новой системы дошкольного образования, где одним из ключевых моментов является необходимость использования всех педагогических ресурсов для эффективного развития ребёнка. Приоритетным направлением в организации образовательного процесса дошкольных учреждений должен стать индивидуальный подход к ребёнку, сохранение </a:t>
            </a:r>
            <a:r>
              <a:rPr lang="ru-RU" sz="2000" dirty="0" err="1" smtClean="0">
                <a:solidFill>
                  <a:srgbClr val="002060"/>
                </a:solidFill>
              </a:rPr>
              <a:t>самоценности</a:t>
            </a:r>
            <a:r>
              <a:rPr lang="ru-RU" sz="2000" dirty="0" smtClean="0">
                <a:solidFill>
                  <a:srgbClr val="002060"/>
                </a:solidFill>
              </a:rPr>
              <a:t> дошкольного детства и самой природы дошкольника. Это даёт современному педагогу – воспитателю свободу в выборе форм и методов организации детской деятельности, главным результатом этого выбора должны стать личностные качества ребёнка, а не сумма его знаний, умений и навыков. Поэтому педагогическая деятельность, сегодня должна стать качественно новой, более гибкой, инновационной, т. е. такой, при которой происходит развитие образовательного процесса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71600" y="548680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Рабочая зона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1340768"/>
            <a:ext cx="6408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Художественного творчества.                     </a:t>
            </a:r>
          </a:p>
          <a:p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2.Опытно-экспериментальная.                            </a:t>
            </a:r>
          </a:p>
          <a:p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Уголок природы.                                                                                  4. Игротек (дидактические, настольно-печатные игры).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Хоркиной\Desktop\ИП46С\DSCN35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5"/>
            <a:ext cx="496887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068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Уголок творчества и рисования</a:t>
            </a:r>
            <a:endParaRPr lang="ru-RU" sz="2000" dirty="0"/>
          </a:p>
        </p:txBody>
      </p:sp>
      <p:pic>
        <p:nvPicPr>
          <p:cNvPr id="7" name="Picture 2" descr="C:\Users\Хоркиной\Desktop\ИП46С\DSCN35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64"/>
            <a:ext cx="3454400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528" y="620688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Опытно – экспериментальный уголок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Хоркиной\Desktop\ИП46С\DSCN35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760"/>
          <a:stretch>
            <a:fillRect/>
          </a:stretch>
        </p:blipFill>
        <p:spPr bwMode="auto">
          <a:xfrm>
            <a:off x="251520" y="1340768"/>
            <a:ext cx="449738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user\Desktop\лесная сказка\DSCN57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4"/>
            <a:ext cx="3754437" cy="442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:\DSCN5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3480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Хоркиной\Desktop\ИП46С\DSCN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97"/>
          <a:stretch>
            <a:fillRect/>
          </a:stretch>
        </p:blipFill>
        <p:spPr bwMode="auto">
          <a:xfrm>
            <a:off x="3779912" y="1412776"/>
            <a:ext cx="4896544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16016" y="836712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Уголок природы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Хоркиной\Desktop\ИП46С\DSCN3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297362" cy="331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user\Desktop\лесная сказка\DSCN6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248471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1720" y="548680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Будем пальцами играть-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Речь свою мы развивать!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55776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Спокойная зона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980728"/>
            <a:ext cx="74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1680" y="1340768"/>
            <a:ext cx="23762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1.Театрализация.                                                  2.Ряженья.                                                                    3.Книголюб.                                                  4.Музыкальная.                                                      5.Краеведения.                                                6.Безопасности.                                                  7.Психологической разгрузки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Хоркиной\Desktop\ИП46С\DSCN35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60"/>
          <a:stretch>
            <a:fillRect/>
          </a:stretch>
        </p:blipFill>
        <p:spPr bwMode="auto">
          <a:xfrm>
            <a:off x="395536" y="1412776"/>
            <a:ext cx="404653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:\DSCN57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2776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47664" y="620688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Театрализация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620688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помогает сплотить детей, развивает их коммуникативные особенности, раскрывает все стороны их характера.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Неуверенные в себе дети раскрепощаются, становятся более уверенными и активными.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Здесь размещаются ширма, маски сказочных персонажей, атрибуты театра-рукавички, куклы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-ба-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пальчиковый театр, театр мелкой игрушки, настольный плоскостной театр сказки (деревянный), самодельный театр 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F:\фото для слайдов\DSCN50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560"/>
          <a:stretch>
            <a:fillRect/>
          </a:stretch>
        </p:blipFill>
        <p:spPr bwMode="auto">
          <a:xfrm>
            <a:off x="251520" y="404664"/>
            <a:ext cx="456882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Хоркиной\Desktop\ИП46С\DSCN37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671887" cy="33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80112" y="76470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Уголок ряженья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Света\DSCN7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2996952"/>
            <a:ext cx="2520280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Хоркиной\Desktop\ИП46С\DSCN3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41007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:\DSCN63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4103687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51720" y="62068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Книжки интересные любим мы читать …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3528" y="620688"/>
            <a:ext cx="84969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Развивающая предметно-пространственная среда в ДОУ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Особо актуально на сегодняшний день стоит вопрос организации развивающей предметно-пространственной среды ДОУ. Это связано с введением Федерального государственного образовательного стандарта (ФГОС) к структуре образовательной программы дошкольного образования.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В соответствии с ФГОС программа должна строиться с учетом принципа интеграции образовательных областей и в соответствии с возрастными возможностями и особенностями воспитанников.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Решение программных образовательных задач предусматривается не только в совместной деятельности взрослого и детей, но и в самостоятельной деятельности детей, а также при проведении режимных моментов.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Всем известно, что основной формой работы с дошкольниками и ведущим видом деятельности детей является игра. Именно поэтому мы воспитатели испытываем повышенный интерес к обновлению развивающей предметно-пространственной среды 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:\DSCN6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63696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:\фото для слайдов\DSCN49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40768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88024" y="69269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Уголок безопасности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Хоркиной\Desktop\ИП46С\DSCN3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030"/>
          <a:stretch>
            <a:fillRect/>
          </a:stretch>
        </p:blipFill>
        <p:spPr bwMode="auto">
          <a:xfrm>
            <a:off x="323528" y="476672"/>
            <a:ext cx="37496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600450" cy="333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88024" y="692696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Уголок психологической разгрузки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Хоркиной\Desktop\ИП46С\DSCN3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92" t="4211" r="17444"/>
          <a:stretch>
            <a:fillRect/>
          </a:stretch>
        </p:blipFill>
        <p:spPr bwMode="auto">
          <a:xfrm>
            <a:off x="323528" y="1844824"/>
            <a:ext cx="3528392" cy="31426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Хоркиной\Desktop\ИП46С\DSCN35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01" r="16282" b="59058"/>
          <a:stretch>
            <a:fillRect/>
          </a:stretch>
        </p:blipFill>
        <p:spPr bwMode="auto">
          <a:xfrm>
            <a:off x="251520" y="404664"/>
            <a:ext cx="374441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Users\user\Desktop\лесная сказка\DSCN57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69" t="2985" r="8536"/>
          <a:stretch>
            <a:fillRect/>
          </a:stretch>
        </p:blipFill>
        <p:spPr bwMode="auto">
          <a:xfrm>
            <a:off x="5868144" y="332656"/>
            <a:ext cx="3003550" cy="46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39952" y="1484784"/>
            <a:ext cx="16561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Край родной мы изучаем-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Его особенности отмечаем!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Хоркиной\Desktop\ИП46С\DSCN37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617"/>
          <a:stretch>
            <a:fillRect/>
          </a:stretch>
        </p:blipFill>
        <p:spPr bwMode="auto">
          <a:xfrm>
            <a:off x="395536" y="764704"/>
            <a:ext cx="3146425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:\DSCN64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68760"/>
            <a:ext cx="489585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0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Музыкальный уголок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Хоркиной\Desktop\ИП46С\DSCN3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4321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:\DSCN63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3195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3808" y="69269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Учебная зона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388350" cy="10795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должна быть: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4824412" cy="2376487"/>
          </a:xfrm>
        </p:spPr>
        <p:txBody>
          <a:bodyPr/>
          <a:lstStyle/>
          <a:p>
            <a:pPr eaLnBrk="1" hangingPunct="1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содержательно-насыщенной</a:t>
            </a:r>
          </a:p>
          <a:p>
            <a:pPr eaLnBrk="1" hangingPunct="1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трансформируемой</a:t>
            </a:r>
          </a:p>
          <a:p>
            <a:pPr eaLnBrk="1" hangingPunct="1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полифункциональной</a:t>
            </a:r>
          </a:p>
          <a:p>
            <a:pPr eaLnBrk="1" hangingPunct="1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вариативной</a:t>
            </a:r>
          </a:p>
          <a:p>
            <a:pPr eaLnBrk="1" hangingPunct="1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доступной</a:t>
            </a:r>
          </a:p>
          <a:p>
            <a:pPr eaLnBrk="1" hangingPunct="1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безопасной</a:t>
            </a:r>
          </a:p>
        </p:txBody>
      </p:sp>
      <p:pic>
        <p:nvPicPr>
          <p:cNvPr id="93188" name="Рисунок 6" descr="C:\Users\Хоркиной\Desktop\ИП46С\DSCN35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68413"/>
            <a:ext cx="3413125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Рисунок 7" descr="G:\Пчелка\DSCN3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44900"/>
            <a:ext cx="3132137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Рисунок 8" descr="G:\Пчелка\DSCN36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05263"/>
            <a:ext cx="3671887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87741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79712" y="692696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Доступность  среды предполагает: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1268760"/>
            <a:ext cx="813690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Доступность для воспитанников всех помещений, где осуществляется образовательная деятельность</a:t>
            </a:r>
          </a:p>
          <a:p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Свободный доступ к играм, игрушкам, пособиям, обеспечивающим все виды детской активности</a:t>
            </a:r>
          </a:p>
          <a:p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Исправность и сохранность материалов и оборудования</a:t>
            </a:r>
          </a:p>
          <a:p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55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11560" y="692696"/>
            <a:ext cx="7848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Таким образом правильно организованная развивающая предметно – пространственная среда позволяет каждому ребенку найти занятие по душе, поверить в свои силы и  способности. научиться взаимодействовать  со взрослыми и сверстниками,  понимать и оценивать их чувства и поступки, а именно это лежит  в основе развивающего обучения.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0"/>
            <a:ext cx="66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4357688"/>
            <a:ext cx="66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00063"/>
            <a:ext cx="66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9" descr="C:\Documents and Settings\Admin\Рабочий стол\Mam's docs\Clips\winnie-pooh-f12-5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42875"/>
            <a:ext cx="233362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11" descr="C:\Documents and Settings\Admin\Рабочий стол\Mam's docs\Clips\winnie-pooh-f12-90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4371975"/>
            <a:ext cx="2071687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175" y="620713"/>
            <a:ext cx="12869863" cy="450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167914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908720"/>
            <a:ext cx="84969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такое развивающая предметно-пространственная  среда?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Среда развития ребёнка в структуре ФГОС–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комплекс материально-технических, санитарно -гигиенических, социально- бытовых, общественных, эргономических, эстетических, психолого-педагогических , духовных условий, обеспечивающих организацию жизни детей и взрослых в ДОУ.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004" y="-243408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196752"/>
            <a:ext cx="871296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Требования ФГОС к развивающей предметно-пространственной среде:                                     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Доступность для воспитанников всех помещений организации, где осуществляется образовательный процесс.                                                   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Свободный доступ воспитанников к играм, игрушкам, материалам, пособиям, обеспечивающим все основные виды деятельности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      </a:t>
            </a:r>
            <a:r>
              <a:rPr lang="ru-RU" sz="2000" dirty="0" smtClean="0">
                <a:solidFill>
                  <a:srgbClr val="38383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476672"/>
            <a:ext cx="81369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Факторы, которые следует учитывать при организации РППС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70C0"/>
              </a:solidFill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Следует всячески ограждать детей от отрицательного влияния игрушек, которые: провоцируют ребенка на агрессивные действия и вызывают проявление жестокости, провоцируют игровые сюжеты, связанные с безнравственностью и насилием, выходящим за компетенцию детского возраста.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Антропометрические факторы, обеспечивающие соответствие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росто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-возрастных характеристик параметрам развивающей предметно-пространственной  среды. Мебель должна находиться в соответствии с требованиями СанПиН и ФГОС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35696" y="836712"/>
            <a:ext cx="626469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Развивающая предметно – пространственная   среда должна организовываться с учётом требований ФГОС, где чётко прослеживаются все пять образовательных областей: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FF0000"/>
              </a:solidFill>
              <a:ea typeface="Times New Roman" pitchFamily="18" charset="0"/>
              <a:cs typeface="Arial" pitchFamily="34" charset="0"/>
            </a:endParaRP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социально-коммуникативное развитие, 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познавательное развитие,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речевое развитие, 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художественно-эстетическое развитие, 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физическое развитие.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ypresentation.ru/documents_2/bf8ee7326d0bd0befde32141ce713853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548680"/>
            <a:ext cx="835292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Развивающая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</a:t>
            </a:r>
            <a:r>
              <a:rPr lang="ru-RU" sz="2400" b="1" dirty="0" smtClean="0">
                <a:solidFill>
                  <a:srgbClr val="0070C0"/>
                </a:solidFill>
              </a:rPr>
              <a:t>редметно-пространственная среда должна способствовать реализации образовательных областей в образовательном процессе, включающем: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 </a:t>
            </a:r>
          </a:p>
          <a:p>
            <a:pPr marL="342900" indent="-342900">
              <a:buAutoNum type="arabicParenR"/>
            </a:pPr>
            <a:r>
              <a:rPr lang="ru-RU" sz="2000" dirty="0" smtClean="0">
                <a:solidFill>
                  <a:srgbClr val="002060"/>
                </a:solidFill>
              </a:rPr>
              <a:t>совместную партнерскую деятельность взрослого и детей;</a:t>
            </a:r>
          </a:p>
          <a:p>
            <a:pPr marL="342900" indent="-342900">
              <a:buAutoNum type="arabicParenR"/>
            </a:pPr>
            <a:endParaRPr lang="ru-RU" sz="2000" dirty="0" smtClean="0">
              <a:solidFill>
                <a:srgbClr val="002060"/>
              </a:solidFill>
            </a:endParaRPr>
          </a:p>
          <a:p>
            <a:pPr marL="342900" indent="-342900">
              <a:buAutoNum type="arabicParenR"/>
            </a:pPr>
            <a:r>
              <a:rPr lang="ru-RU" sz="2000" dirty="0" smtClean="0">
                <a:solidFill>
                  <a:srgbClr val="002060"/>
                </a:solidFill>
              </a:rPr>
              <a:t> свободную самостоятельную деятельность самих детей в условиях созданной педагогами развивающей предметно-пространственной  среды, обеспечивающей выбор каждым ребенком деятельности по интересам и позволяющей ему взаимодействовать со сверстниками или действовать индивидуально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Шары">
  <a:themeElements>
    <a:clrScheme name="Шары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992</Words>
  <Application>Microsoft Office PowerPoint</Application>
  <PresentationFormat>Экран (4:3)</PresentationFormat>
  <Paragraphs>113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48</vt:i4>
      </vt:variant>
    </vt:vector>
  </HeadingPairs>
  <TitlesOfParts>
    <vt:vector size="52" baseType="lpstr">
      <vt:lpstr>Тема Office</vt:lpstr>
      <vt:lpstr>1_Тема Office</vt:lpstr>
      <vt:lpstr>6_Тема Office</vt:lpstr>
      <vt:lpstr>7_Шары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Здесь детей своих встречаем, кто пришел – их отмечаем!</vt:lpstr>
      <vt:lpstr>Здесь детей своих встречаем, кто пришел – их отмечаем!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Развивающая предметно-пространственная среда должна быть: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84</cp:revision>
  <dcterms:created xsi:type="dcterms:W3CDTF">2018-03-13T17:09:13Z</dcterms:created>
  <dcterms:modified xsi:type="dcterms:W3CDTF">2021-01-19T16:15:41Z</dcterms:modified>
</cp:coreProperties>
</file>