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F68EF-C9B1-49BF-AFF5-9970483A322F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77BB-6305-4BB6-9940-73719C9F3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77BB-6305-4BB6-9940-73719C9F3B8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920880" cy="25202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«ЭКОЛОГИЧЕСКИЙ ПРОЕКТ «Волшебная водица »</a:t>
            </a:r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223448" cy="10995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Подготовила: воспитатель 1категории  Фоменкова Е.Б.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МБДОУ «Детский сад «Ласточка» г. </a:t>
            </a:r>
            <a:r>
              <a:rPr lang="ru-RU" smtClean="0">
                <a:solidFill>
                  <a:srgbClr val="FF0000"/>
                </a:solidFill>
              </a:rPr>
              <a:t>Десногорска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315200" cy="21602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792688"/>
          </a:xfrm>
        </p:spPr>
        <p:txBody>
          <a:bodyPr/>
          <a:lstStyle/>
          <a:p>
            <a:pPr>
              <a:buNone/>
            </a:pP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Заключение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 я узнал очень много нового про свойства воды. Вода прозрачная, без запаха и вкуса, она превращается на морозе в лёд, в тепле снова становится водой. Мир огромен! Сколько интересного вокруг! Сколько предстоит мне узнать! Поэтому моё знакомство с водой ещё только начинается и я продолжу своё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</a:t>
            </a:r>
            <a:r>
              <a:rPr lang="ru-RU" sz="2800" dirty="0" smtClean="0">
                <a:solidFill>
                  <a:srgbClr val="FF0000"/>
                </a:solidFill>
              </a:rPr>
              <a:t>е!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Список литературы.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Кондратьева Н.Н. Программа экологического образования детей «мы».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Ульева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Энциклопедия для малышей в сказках.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С.Н. Юный эколог.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Т.Н.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Вострухина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Знакомим с окружающим миром детей.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Секреты природы – это так интересно.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2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«Нас окружает везде и всегда,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Эта волшебница - вода!»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Спасибо За Внимание!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76872"/>
            <a:ext cx="7315200" cy="4352528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познавательно-поисковый.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дошкольном детстве закладываются основы личности, в том числе позитивное отношение к природе, окружающему миру. Детский сад является первым звеном системы непрерывного экологического образования. Поэтому формирование у детей основы культуры рационального природопользования необходимо начинать с самого раннего возраста. С целью формирования культуры природопользования, в частности, воспитания бережного отношения к воде, в детском саду был разработан проект «Водичка, водичка» для детей среднего  возраста.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средней группы, их родители, воспитатели .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ноября – 19 ноября 20128года.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Развивать у детей представления о природном объекте – воде.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Закладывать основы экологической культуры личности, воспитывать бережное отношение к воде.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Поощрять проявление инициативы и любознательности с целью получения новых знаний.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buAutoNum type="arabicPeriod"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Подвести детей к пониманию: вода может находиться в жидком и твердом состояниях: при замерзании вода превращается в лед, лед в тепле тает (превращается в воду), летом идет дождь, зимой – снег, снег в тепле тает (превращается в воду); в воде растворяются соль, сахар, гуашь, песок – не растворяется; вода прозрачная, без запаха, без вкуса; роли воды в жизни человека, растений, животных.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Закрепить представления детей: вода бывает холодная, теплая, горячая; вода течет, журчит, разливается, ее можно пить, наливать, переливать.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Учить детей выполнять простейшие опыты, последовательно выполняя указания педагога.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19256" cy="8640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ФОРМЫ РАБОТЫ С ДЕТЬМИ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7906072" cy="5648672"/>
          </a:xfrm>
        </p:spPr>
        <p:txBody>
          <a:bodyPr/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умывания чтение полешек о воде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Вопросы: 1. Что делают дети?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Чем умываются?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Какая вода?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Что вода делает? (течет из крана)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Для чего мы умываемся?</a:t>
            </a:r>
          </a:p>
          <a:p>
            <a:r>
              <a:rPr lang="ru-RU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Обобщение воспитателя: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нужна человеку для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умывания, чтобы быть чистыми, не болеть,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воду надо беречь.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 за трудом воспитателя по уходу за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комнатными растениями и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трудовых поручений воспитателя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продолжать формировать представление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о том, что без воды все живое погибает,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растения засыхают, теряют листья; после того, как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землю польют, она меняет цвет, становится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темней; все живое любит чистую воду, загрязнять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 нельзя.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Вопросы: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Что делаю?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Чем поливаю?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Какая вода?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Для чего поливают комнатные растения? </a:t>
            </a:r>
          </a:p>
          <a:p>
            <a:r>
              <a:rPr lang="ru-RU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Обобщения воспитателя: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нужна комнатным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растениям, если мы не будем поливать их водой, т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комнатные растения погиб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ell\Desktop\IMG_20181026_160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2635018" cy="19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Dell\Desktop\IMG_20181026_16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24002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3"/>
            <a:ext cx="2016224" cy="26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6224736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Поисковая деятельность</a:t>
            </a:r>
            <a:r>
              <a:rPr lang="ru-RU" sz="1200" dirty="0" smtClean="0">
                <a:solidFill>
                  <a:srgbClr val="FF0000"/>
                </a:solidFill>
              </a:rPr>
              <a:t>: «У воды нет запаха и вкуса».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Цель</a:t>
            </a:r>
            <a:r>
              <a:rPr lang="ru-RU" sz="1200" dirty="0" smtClean="0">
                <a:solidFill>
                  <a:srgbClr val="FF0000"/>
                </a:solidFill>
              </a:rPr>
              <a:t>: дать детям знания: вода не имеет вкуса 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запаха. </a:t>
            </a:r>
          </a:p>
          <a:p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«Холодная, теплая, горячая вода».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уточнить представление детей о том, что вода бывает холодной, тёплой и горячей (это можно узнать, если потрогать воду руками).</a:t>
            </a:r>
          </a:p>
          <a:p>
            <a:pPr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«Купание куклы»,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«Моем посуду(игрушки)»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закрепить знания детей: кому и для чего нужна вода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Dell\Desktop\IMG_20180606_16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645024"/>
            <a:ext cx="2147106" cy="286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Dell\Desktop\IMG_20181112_155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2760960" cy="20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Dell\Desktop\IMG_20181112_155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2433960" cy="18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64704"/>
            <a:ext cx="8280920" cy="5864696"/>
          </a:xfrm>
        </p:spPr>
        <p:txBody>
          <a:bodyPr/>
          <a:lstStyle/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«Прозрачная вода»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Цель: продолжать знакомить детей со свойствами воды: прозрачная.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«Прятки».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Углублять знания свойств и качеств воды; развивать любознательность; закреплять знания правил безопасности при обращении со стеклянными предметами.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Материал. Две баночки с водой ( первая – с прозрачной, вторая – с подкрашенной), камешки, салфетка из ткани. </a:t>
            </a:r>
          </a:p>
          <a:p>
            <a:pPr>
              <a:buNone/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занятия.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Что вы видите в баночках? (Ответы.) Какого цвета вода? (Ответы.) Хотите поиграть с камешками в прятки?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Дети. Да! Первый эксперимент. В баночку с прозрачной водой дети опускают камешек, наблюдают за ним. </a:t>
            </a:r>
            <a:r>
              <a:rPr lang="ru-RU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тяжёлый, опустился на дно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Почему камешек видно? Вода прозрачная.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эксперимент.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опускают камешек в подкрашенную воду. Что происходит? </a:t>
            </a:r>
            <a:r>
              <a:rPr lang="ru-RU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Камешка не видно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подкрашена, непрозрачная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подводят итоги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прозрачной воде предметы хорошо видны; в непрозрачной – не видны.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3152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5792688"/>
          </a:xfrm>
        </p:spPr>
        <p:txBody>
          <a:bodyPr/>
          <a:lstStyle/>
          <a:p>
            <a:pPr>
              <a:buNone/>
            </a:pPr>
            <a:endParaRPr lang="ru-RU" sz="1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деятельность: «Что плавает в воде».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закрепление знаний детей о свойствах воды и различных предметов: 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легкие игрушки (пластмассовые), деревянные предметы в воде плавают, а тяжелые (железные) тонут.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Dell\Desktop\IMG_20181112_16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Users\Dell\Desktop\IMG_20181112_16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6008712"/>
          </a:xfrm>
        </p:spPr>
        <p:txBody>
          <a:bodyPr/>
          <a:lstStyle/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с изображением купания в водоемах, бассейне, ванне, под душем.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продолжать формировать представления детей о роли воды в жизни человека, воспитывать 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воде. </a:t>
            </a: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Dell\Desktop\e64eccbf6fc78cc7cdddc10e0fd91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556792"/>
            <a:ext cx="16606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Dell\Desktop\4176410_stock-vector-boy-bat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2345709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Dell\Desktop\no-translate-detected_1308-6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29813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Dell\Desktop\depositphotos_124491180-stock-illustration-children-swimming-in-the-swimm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437112"/>
            <a:ext cx="5340785" cy="220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 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«Девочка чумазая», А.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Босев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«Дождь», З. Александрова «Купание»,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КЧуковский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Маяковский «Что такое хорошо и что такое плохо»,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«Дождик, дождик, пуще», 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«Водичка, водичка»; словацкая народная сказка «В гостях у солнышка»,рассказов В. Бианки «Купание 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медвежат», Л. Воронкова «Снег идет», сказки «Лиса и заяц».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Беседы : «Кто живёт в воде», «Кому и зачем нужна вода».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расширить знания детей о животных, которые живут в воде; показать, что без воды они погибнут. В грязной воде животные могут заболеть и погибнуть. Побуждать бережно относиться к воде, не засорять водоёмы. Учить любить окружающую природу.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945"/>
            <a:ext cx="73152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72068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прогулках «Лед на лужах»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продолжать знакомить детей со свойствами воды: на морозе вода замерзает, превращается в лед; лед холодный, твердый, скользкий, гладкий, не льется, хрупкий – его можно разбить, если ударить чем-нибудь твёрдым. 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показать детям в домашних условиях, что для приготовления пищи, стирки белья, уборки квартиры, поливки комнатных растений, купания людей нужна вода.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 «Лед – это вода»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Цель: показать, что в тепле лед становится водой.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ell\Desktop\9c225bc7482953e7dd9d2d7ecdd374eb4e6b37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3000987" cy="22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Dell\Desktop\Water_Ice_Drops_Blue_528485_3840x2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653136"/>
            <a:ext cx="3585592" cy="201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92F9A"/>
      </a:lt2>
      <a:accent1>
        <a:srgbClr val="0A4AD2"/>
      </a:accent1>
      <a:accent2>
        <a:srgbClr val="1E9EFF"/>
      </a:accent2>
      <a:accent3>
        <a:srgbClr val="FFFFFF"/>
      </a:accent3>
      <a:accent4>
        <a:srgbClr val="DADADA"/>
      </a:accent4>
      <a:accent5>
        <a:srgbClr val="AAB1E5"/>
      </a:accent5>
      <a:accent6>
        <a:srgbClr val="1A8FE7"/>
      </a:accent6>
      <a:hlink>
        <a:srgbClr val="67F9F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(1)</Template>
  <TotalTime>140</TotalTime>
  <Words>1183</Words>
  <Application>Microsoft Office PowerPoint</Application>
  <PresentationFormat>Экран (4:3)</PresentationFormat>
  <Paragraphs>135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powerpoint-template-24</vt:lpstr>
      <vt:lpstr>«ЭКОЛОГИЧЕСКИЙ ПРОЕКТ «Волшебная водица »  </vt:lpstr>
      <vt:lpstr>ПАСПОРТ ПРОЕКТА</vt:lpstr>
      <vt:lpstr>ФОРМЫ РАБОТЫ С ДЕТЬМИ</vt:lpstr>
      <vt:lpstr>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Новикова ВМ</cp:lastModifiedBy>
  <cp:revision>23</cp:revision>
  <dcterms:created xsi:type="dcterms:W3CDTF">2018-11-02T14:35:36Z</dcterms:created>
  <dcterms:modified xsi:type="dcterms:W3CDTF">2019-10-09T12:29:44Z</dcterms:modified>
</cp:coreProperties>
</file>