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74E4-6038-4ACF-899B-DF72E5803961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F96A1-9178-4C15-80AC-63CC13ABE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situr\Desktop\&#1076;&#1077;&#1090;&#1080;%202013\IMG_8613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situr\Desktop\&#1076;&#1077;&#1090;&#1080;%202013\IMG_8596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situr\Desktop\IMG_0004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situr\Desktop\IMG_1596.jpg" TargetMode="External"/><Relationship Id="rId5" Type="http://schemas.openxmlformats.org/officeDocument/2006/relationships/image" Target="../media/image16.jpeg"/><Relationship Id="rId4" Type="http://schemas.openxmlformats.org/officeDocument/2006/relationships/image" Target="file:///C:\Users\situr\Desktop\IMG_6066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file:///C:\Users\situr\Desktop\&#1076;&#1077;&#1090;&#1080;%202013\IMG_855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file:///C:\Users\situr\Desktop\&#1076;&#1077;&#1090;&#1080;%202013\IMG_8555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238/000605a7-baf60731/hello_html_214f4c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85738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b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«</a:t>
            </a:r>
            <a:r>
              <a:rPr lang="ru-RU" sz="6700" b="1" dirty="0" smtClean="0">
                <a:solidFill>
                  <a:srgbClr val="7030A0"/>
                </a:solidFill>
                <a:latin typeface="Comic Sans MS" pitchFamily="66" charset="0"/>
              </a:rPr>
              <a:t>Я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здоровым быть хочу!»</a:t>
            </a:r>
            <a:b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физкультурное занятие – семинар</a:t>
            </a:r>
            <a:b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 родителей с детьми старшей группы</a:t>
            </a:r>
            <a:b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в родительском клубе «Берегиня».</a:t>
            </a:r>
            <a:endParaRPr lang="ru-RU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928826"/>
          </a:xfrm>
        </p:spPr>
        <p:txBody>
          <a:bodyPr>
            <a:normAutofit fontScale="85000" lnSpcReduction="20000"/>
          </a:bodyPr>
          <a:lstStyle/>
          <a:p>
            <a:r>
              <a:rPr lang="ru-RU" sz="1500" b="1" dirty="0" smtClean="0">
                <a:solidFill>
                  <a:srgbClr val="002060"/>
                </a:solidFill>
              </a:rPr>
              <a:t>                                                                                  Подготовила С.И.Скорогудаева,  </a:t>
            </a:r>
          </a:p>
          <a:p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инструктор ФК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"Детский сад "Чебурашка" муниципального образования "город Десногорск" Смоленской области.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декабрь 2019г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Массаж</a:t>
            </a:r>
            <a:r>
              <a:rPr lang="ru-RU" dirty="0"/>
              <a:t> </a:t>
            </a:r>
            <a:r>
              <a:rPr lang="ru-RU" dirty="0">
                <a:solidFill>
                  <a:srgbClr val="7030A0"/>
                </a:solidFill>
              </a:rPr>
              <a:t>спины (в парах)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поглаживание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растирание ладонями мышц спины;</a:t>
            </a: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похлопывание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ребром ладони спины.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IMG_8613.JPG" descr="C:\Users\situr\Desktop\дети 2013\IMG_8613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500033" y="1571612"/>
            <a:ext cx="3750495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Массаж шеи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- поглаживание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руками от верхней части шеи к плечам;</a:t>
            </a: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легкое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надавливание и растягивание мышц шеи руками.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sma.com.mx/images/silver-light-blue-wave-abstract-backgrounds-powerpo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7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2 составляющая здоровья</a:t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Учимся просыпаться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>
                <a:solidFill>
                  <a:srgbClr val="00B050"/>
                </a:solidFill>
                <a:latin typeface="Comic Sans MS" pitchFamily="66" charset="0"/>
              </a:rPr>
              <a:t>Подняли в детский сад, а разбудить </a:t>
            </a:r>
            <a:r>
              <a:rPr lang="ru-RU" sz="8000" b="1" dirty="0" smtClean="0">
                <a:solidFill>
                  <a:srgbClr val="00B050"/>
                </a:solidFill>
                <a:latin typeface="Comic Sans MS" pitchFamily="66" charset="0"/>
              </a:rPr>
              <a:t>забыли.</a:t>
            </a:r>
          </a:p>
          <a:p>
            <a:pPr algn="ctr">
              <a:buNone/>
            </a:pPr>
            <a:endParaRPr lang="ru-RU" sz="8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8000" dirty="0">
                <a:solidFill>
                  <a:srgbClr val="7030A0"/>
                </a:solidFill>
                <a:latin typeface="Comic Sans MS" pitchFamily="66" charset="0"/>
              </a:rPr>
              <a:t>Пробуждение должно быть медленным и спокойным. Будьте как можно более ласковыми и мягкими в это </a:t>
            </a:r>
            <a:r>
              <a:rPr lang="ru-RU" sz="8000" dirty="0" smtClean="0">
                <a:solidFill>
                  <a:srgbClr val="7030A0"/>
                </a:solidFill>
                <a:latin typeface="Comic Sans MS" pitchFamily="66" charset="0"/>
              </a:rPr>
              <a:t>время.</a:t>
            </a:r>
          </a:p>
          <a:p>
            <a:r>
              <a:rPr lang="ru-RU" sz="8000" dirty="0">
                <a:solidFill>
                  <a:srgbClr val="7030A0"/>
                </a:solidFill>
                <a:latin typeface="Comic Sans MS" pitchFamily="66" charset="0"/>
              </a:rPr>
              <a:t>Научите ребенка небольшой зарядке в постели. Чтобы день прошел удачно и ребенок чувствовал себя бодро, полезно научить его сделать еще в постели несколько упражнений и потягиваний. </a:t>
            </a:r>
            <a:endParaRPr lang="ru-RU" sz="8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8000" dirty="0">
                <a:solidFill>
                  <a:srgbClr val="7030A0"/>
                </a:solidFill>
                <a:latin typeface="Comic Sans MS" pitchFamily="66" charset="0"/>
              </a:rPr>
              <a:t>После сна сделайте ребенку легкий массаж всего тела, уделив чуть больше внимание стопам и мочкам ушей. Это зарядит малыша бодростью</a:t>
            </a:r>
            <a:r>
              <a:rPr lang="ru-RU" sz="80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r>
              <a:rPr lang="ru-RU" sz="8000" dirty="0">
                <a:solidFill>
                  <a:srgbClr val="7030A0"/>
                </a:solidFill>
                <a:latin typeface="Comic Sans MS" pitchFamily="66" charset="0"/>
              </a:rPr>
              <a:t>После упражнений и окончательного пробуждения необходимо включиться в обычную утреннюю суету. Напомните ребенку про умывание и чистку зубов, включите чуть погромче музыку</a:t>
            </a:r>
            <a:r>
              <a:rPr lang="ru-RU" sz="80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r>
              <a:rPr lang="ru-RU" sz="8000" dirty="0">
                <a:solidFill>
                  <a:srgbClr val="7030A0"/>
                </a:solidFill>
                <a:latin typeface="Comic Sans MS" pitchFamily="66" charset="0"/>
              </a:rPr>
              <a:t>Не стоит давать ребенку «лишние» минуты сна. Лучше вставать всегда с запасом времени, чтобы его хватало для полноценных утренних сборов, когда вы можете без спешки и волнений собраться на работу и в детский сад.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Динамическая гимнастика на пробуждение.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525963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Закрыть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открыть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глаза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;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Сжать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пальцы рук в кулачок 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разжать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;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Поступательные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движения стопой вперед 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назад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;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Упражнение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«велосипед» – для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ног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;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Стоя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на четвереньках прогнуть и выгнуть спину – «кошка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».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IMG_8596.JPG" descr="C:\Users\situr\Desktop\дети 2013\IMG_8596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500034" y="1357298"/>
            <a:ext cx="3725470" cy="49672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sma.com.mx/images/silver-light-blue-wave-abstract-backgrounds-powerpo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7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  <a:t>3 составляющая здоровья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Делаем зарядку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Зарядка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- это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слаженное, четкое выполнение детьми физкультурных упражнений.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Важно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endParaRPr lang="ru-RU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чтобы каждое движение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дошкольник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выполнял с удовольствием и без лишнего напряжения. </a:t>
            </a:r>
            <a:endParaRPr lang="ru-RU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- 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Чаще хвалите вашего маленького спортсмена за успехи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 - 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Старайтесь время от времени делать паузы, переключая внимание ребенка на другие занятия.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7030A0"/>
                </a:solidFill>
                <a:latin typeface="Comic Sans MS" pitchFamily="66" charset="0"/>
              </a:rPr>
              <a:t>Общеразвивающие упражнения с палкой (в парах).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4143404" cy="482919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 </a:t>
            </a:r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«Мы стройные</a:t>
            </a: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!»</a:t>
            </a:r>
          </a:p>
          <a:p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«Мы – крепкие</a:t>
            </a: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!»</a:t>
            </a:r>
          </a:p>
          <a:p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«Мы – гибкие</a:t>
            </a: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!»</a:t>
            </a:r>
          </a:p>
          <a:p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«Мы – ловкие</a:t>
            </a: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!»</a:t>
            </a:r>
          </a:p>
          <a:p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«Мы – сильные</a:t>
            </a: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!»</a:t>
            </a:r>
          </a:p>
          <a:p>
            <a:r>
              <a:rPr lang="ru-RU" i="1" dirty="0">
                <a:solidFill>
                  <a:srgbClr val="C00000"/>
                </a:solidFill>
                <a:latin typeface="Comic Sans MS" pitchFamily="66" charset="0"/>
              </a:rPr>
              <a:t>«Мы – </a:t>
            </a:r>
            <a:r>
              <a:rPr lang="ru-RU" i="1" dirty="0" smtClean="0">
                <a:solidFill>
                  <a:srgbClr val="C00000"/>
                </a:solidFill>
                <a:latin typeface="Comic Sans MS" pitchFamily="66" charset="0"/>
              </a:rPr>
              <a:t>веселые!»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IMG_6066.JPG" descr="C:\Users\situr\Desktop\IMG_6066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6572264" y="4786322"/>
            <a:ext cx="2148506" cy="1785950"/>
          </a:xfrm>
          <a:prstGeom prst="rect">
            <a:avLst/>
          </a:prstGeom>
        </p:spPr>
      </p:pic>
      <p:pic>
        <p:nvPicPr>
          <p:cNvPr id="6" name="IMG_1596.jpg" descr="C:\Users\situr\Desktop\IMG_1596.jp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4286248" y="3000372"/>
            <a:ext cx="1900226" cy="2376620"/>
          </a:xfrm>
          <a:prstGeom prst="rect">
            <a:avLst/>
          </a:prstGeom>
        </p:spPr>
      </p:pic>
      <p:pic>
        <p:nvPicPr>
          <p:cNvPr id="8" name="IMG_0004.JPG" descr="C:\Users\situr\Desktop\IMG_0004.JPG"/>
          <p:cNvPicPr>
            <a:picLocks noChangeAspect="1"/>
          </p:cNvPicPr>
          <p:nvPr/>
        </p:nvPicPr>
        <p:blipFill>
          <a:blip r:embed="rId7" r:link="rId8" cstate="print"/>
          <a:stretch>
            <a:fillRect/>
          </a:stretch>
        </p:blipFill>
        <p:spPr>
          <a:xfrm>
            <a:off x="6286512" y="1428736"/>
            <a:ext cx="245272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sma.com.mx/images/silver-light-blue-wave-abstract-backgrounds-powerpo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7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4 составляющая здоровья</a:t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Охраняем зрение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 Зрение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играет большую роль в развитии человека.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Это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основной источник знаний о внешнем мире, 90% информации человек воспринимает из внешнего мира благодаря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зрению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. Для любой деятельности (учеба, отдых, повседневная жизнь) необходимо хорошее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зрение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omic Sans MS" pitchFamily="66" charset="0"/>
              </a:rPr>
              <a:t/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Комплекс </a:t>
            </a:r>
            <a:r>
              <a:rPr lang="ru-RU" sz="3600" dirty="0">
                <a:solidFill>
                  <a:srgbClr val="7030A0"/>
                </a:solidFill>
                <a:latin typeface="Comic Sans MS" pitchFamily="66" charset="0"/>
              </a:rPr>
              <a:t>гимнастики для профилактики близорукости.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6072230" cy="492922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И.п. – сидя. Крепко зажмурить глаза на 3-5 сек; открыть глаза на 3-5 сек. (повторить 6-8 раз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).</a:t>
            </a:r>
          </a:p>
          <a:p>
            <a:pPr lvl="0"/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И.п. – сидя. Быстро моргать в течение 1 минуты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И.п. – сидя. Закрыть веки, массировать их круговыми движениями пальцев в течение 1 минуты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И.п. – стоя. Тремя пальцами каждой руки нажать на верхнее веко; спустя 1-2 сек. снять пальцы с век. (повторить 3-4 раза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).</a:t>
            </a:r>
          </a:p>
          <a:p>
            <a:pPr lvl="0"/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И.п. – стоя. Вытянуть руки вперед; смотреть на конец пальца вытянутой руки, расположенный по средней линии лица; медленно приближать палец, не сводя с него глаз до тех пор, пока палец не начнет двоиться. (повторить 6-8 раз).</a:t>
            </a:r>
          </a:p>
          <a:p>
            <a:endParaRPr lang="ru-RU" dirty="0"/>
          </a:p>
        </p:txBody>
      </p:sp>
      <p:pic>
        <p:nvPicPr>
          <p:cNvPr id="8194" name="Picture 2" descr="C:\Users\situr\Desktop\Берегиня фото\IMG_9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857364"/>
            <a:ext cx="2095483" cy="1571612"/>
          </a:xfrm>
          <a:prstGeom prst="rect">
            <a:avLst/>
          </a:prstGeom>
          <a:noFill/>
        </p:spPr>
      </p:pic>
      <p:pic>
        <p:nvPicPr>
          <p:cNvPr id="8195" name="Picture 3" descr="C:\Users\situr\Desktop\Берегиня фото\IMG_9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857628"/>
            <a:ext cx="2666987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sma.com.mx/images/silver-light-blue-wave-abstract-backgrounds-powerpo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7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  <a:t>5 составляющая здоровья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Тренируем стопу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      У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дошкольников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слабо развит связочно-мышечный аппарат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стопы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. Поэтому нередки случаи появления плоскостопия. При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этом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ребенок во время ходьбы и стояния быстро устает. Предупреждать плоскостопие надо с раннего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возраста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Наибольший эффект оказывают движения, проводимые босиком и по возможности несколько раз в день: утром и после дневного сна (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это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время когда мышцы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стопы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расслаблены, не устали).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гимнастика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для ног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90063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Ходьба на носках.</a:t>
            </a:r>
          </a:p>
          <a:p>
            <a:pPr lvl="0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Ходьба на пятках.</a:t>
            </a:r>
          </a:p>
          <a:p>
            <a:pPr lvl="0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Ходьба на внешней стороне стопы.</a:t>
            </a:r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Лазанье по гимнастической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стенке.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     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Игровые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упражнения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«</a:t>
            </a: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Кто быстрее соберет  грецкие орехи пальчиками ног?»</a:t>
            </a:r>
          </a:p>
          <a:p>
            <a:pPr lvl="0"/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«Кто быстрее достанет пальчиками ног из таза с водой киндер-сюрприз?»</a:t>
            </a:r>
          </a:p>
          <a:p>
            <a:pPr lvl="0"/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Намотать ленту на палочку, на которой  привязан предмет.</a:t>
            </a:r>
          </a:p>
          <a:p>
            <a:pPr lvl="0"/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Пальцами ног порвать газету</a:t>
            </a:r>
          </a:p>
          <a:p>
            <a:pPr lvl="0"/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Одной ногой держать лист бумаги, второй держать карандаш и рисовать.</a:t>
            </a:r>
          </a:p>
          <a:p>
            <a:pPr lvl="0"/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Картинка еж, нарисованы листочки, на которые надо с помощью пальцев ног расставить пробки от бутылок.</a:t>
            </a: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IMG_8555.JPG" descr="C:\Users\situr\Desktop\дети 2013\IMG_8555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42844" y="357166"/>
            <a:ext cx="1500198" cy="2000264"/>
          </a:xfrm>
          <a:prstGeom prst="rect">
            <a:avLst/>
          </a:prstGeom>
        </p:spPr>
      </p:pic>
      <p:pic>
        <p:nvPicPr>
          <p:cNvPr id="7170" name="Picture 2" descr="C:\Users\situr\Desktop\Берегиня фото\IMG_90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285860"/>
            <a:ext cx="1643056" cy="2190741"/>
          </a:xfrm>
          <a:prstGeom prst="rect">
            <a:avLst/>
          </a:prstGeom>
          <a:noFill/>
        </p:spPr>
      </p:pic>
      <p:pic>
        <p:nvPicPr>
          <p:cNvPr id="7171" name="Picture 3" descr="C:\Users\situr\Desktop\Берегиня фото\IMG_90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571744"/>
            <a:ext cx="1643056" cy="2190741"/>
          </a:xfrm>
          <a:prstGeom prst="rect">
            <a:avLst/>
          </a:prstGeom>
          <a:noFill/>
        </p:spPr>
      </p:pic>
      <p:pic>
        <p:nvPicPr>
          <p:cNvPr id="7172" name="Picture 4" descr="C:\Users\situr\Desktop\Берегиня фото\IMG_90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643314"/>
            <a:ext cx="1982387" cy="2643182"/>
          </a:xfrm>
          <a:prstGeom prst="rect">
            <a:avLst/>
          </a:prstGeom>
          <a:noFill/>
        </p:spPr>
      </p:pic>
      <p:pic>
        <p:nvPicPr>
          <p:cNvPr id="7173" name="Picture 5" descr="C:\Users\situr\Desktop\Берегиня фото\IMG_90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357694"/>
            <a:ext cx="166093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https://avatars.mds.yandex.net/get-pdb/1969020/a3efcb0b-b6c2-42e5-9474-d2e2f0611a4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28"/>
            <a:ext cx="7715272" cy="62151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     Цель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 Способствовать сохранению и укреплению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   физического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и психического здоровья детей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Настроить на совместную двигательно-игровую деятельность детей и их родителей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     Задачи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Формировать у детей и родителей потребность в здоровом образе жизни в семье; оказать практическую помощь в овладении знаниями об укреплении и сохранении здоровья ребенка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Установить эмоционально-тактильный контакт с детьми, помочь родителям ощутить радость, удовольствие от совместной с детьми деятельности; понять полезность занятий вдвоем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lvl="0"/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Comic Sans MS" pitchFamily="66" charset="0"/>
              </a:rPr>
              <a:t>Развивать межличностное общение ребенка с взрослым.</a:t>
            </a:r>
          </a:p>
          <a:p>
            <a:endParaRPr lang="ru-RU" dirty="0"/>
          </a:p>
        </p:txBody>
      </p:sp>
      <p:sp>
        <p:nvSpPr>
          <p:cNvPr id="4098" name="AutoShape 2" descr="https://media.istockphoto.com/vectors/medical-presentation-vector-id4590918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media.istockphoto.com/vectors/medical-presentation-vector-id4590918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media.istockphoto.com/vectors/medical-presentation-vector-id45909184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media.istockphoto.com/illustrations/smiling-young-nurse-on-a-speech-bubble-background-illustration-id16446726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900igr.net/up/datai/84765/0002-003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://900igr.net/up/datai/84765/0002-003-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d.multiurok.ru/html/2019/03/19/s_5c911a65c732f/1117489_1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pic>
        <p:nvPicPr>
          <p:cNvPr id="4" name="Picture 10" descr="http://ssma.com.mx/images/silver-light-blue-wave-abstract-backgrounds-powerpoin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27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6 составляющая здоровья</a:t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Позвоночник берегу, сам себе я помогу…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    Позвоночник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–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это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основа человеческого тела, его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каркас, обеспечивающий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подвижность всему телу. Через него проходят каналы спинного мозга, который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управляет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работой многих внутренних органов. ...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Берегите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здоровье своих детей! Не позволяйте им больше получаса в день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для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дошкольников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и больше часа для младших школьников играть на компьютере или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  планшете.</a:t>
            </a:r>
          </a:p>
          <a:p>
            <a:pPr algn="r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Запишите лучше их в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развивающие</a:t>
            </a:r>
          </a:p>
          <a:p>
            <a:pPr algn="r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кружки, больше гуляйте с ними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 обязательно</a:t>
            </a:r>
          </a:p>
          <a:p>
            <a:pPr algn="r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водите в спортивные секции. Тогда ребята </a:t>
            </a:r>
            <a:endParaRPr lang="ru-RU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вырастут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крепкими, и практически не </a:t>
            </a:r>
            <a:endParaRPr lang="ru-RU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будут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болеть.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Упражнения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для коррекции осанки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0063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Игровые упражнения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1. «Великан»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Ходить, поднимаясь на носках как можно выше – (5-7 минут).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2. «Карлик»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Ходить, согнув ноги в коленях – (4-5 минут).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3. «Лягушка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».</a:t>
            </a:r>
          </a:p>
          <a:p>
            <a:pPr>
              <a:buNone/>
            </a:pPr>
            <a:r>
              <a:rPr lang="ru-RU" sz="2900" dirty="0">
                <a:solidFill>
                  <a:srgbClr val="C00000"/>
                </a:solidFill>
                <a:latin typeface="Comic Sans MS" pitchFamily="66" charset="0"/>
              </a:rPr>
              <a:t>Присесть, пятки вместе, носки врозь, колени в стороны, руки между ногами. </a:t>
            </a:r>
            <a:endParaRPr lang="ru-RU" sz="29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dirty="0"/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Упражнения </a:t>
            </a:r>
            <a:r>
              <a:rPr lang="ru-RU" sz="2800" b="1" dirty="0">
                <a:solidFill>
                  <a:srgbClr val="0070C0"/>
                </a:solidFill>
                <a:latin typeface="Comic Sans MS" pitchFamily="66" charset="0"/>
              </a:rPr>
              <a:t>в парах </a:t>
            </a:r>
            <a:endParaRPr lang="ru-RU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с родителями)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1. «Тачка» или «Крокодильчик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2. «Шагаем вместе»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3. «Гордая цапля»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IMG_8555.JPG" descr="C:\Users\situr\Desktop\дети 2013\IMG_8555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6286512" y="1000108"/>
            <a:ext cx="1768082" cy="2357442"/>
          </a:xfrm>
          <a:prstGeom prst="rect">
            <a:avLst/>
          </a:prstGeom>
        </p:spPr>
      </p:pic>
      <p:pic>
        <p:nvPicPr>
          <p:cNvPr id="5122" name="Picture 2" descr="C:\Users\situr\Desktop\Берегиня фото\IMG_9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00438"/>
            <a:ext cx="4190997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sma.com.mx/images/silver-light-blue-wave-abstract-backgrounds-powerpo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7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7 составляющая здоровья</a:t>
            </a:r>
            <a:b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Учимся правильно дышать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   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Чтобы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научить ребёнка владеть голосом, надо научить его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правильно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дышать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: и та и другая функция выполняются одними и теми же органами.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Правильное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дыхание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— 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это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 короткий глубокий вдох и плавный, экономный выдох. Такое выполнение движений представляет трудность для детей, у которых имеются речевые нарушения. С ними необходимо планомерно работать над формированием речевого дыхания, начиная с лёгких дыхательных упражнений, переходя к более сложным.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Упражнения </a:t>
            </a:r>
            <a:r>
              <a:rPr lang="ru-RU" sz="3600" dirty="0">
                <a:solidFill>
                  <a:srgbClr val="7030A0"/>
                </a:solidFill>
                <a:latin typeface="Comic Sans MS" pitchFamily="66" charset="0"/>
              </a:rPr>
              <a:t>для восстановления дыхания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00200"/>
            <a:ext cx="392909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дуть на шарик с помощью трубочки.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дуть в трубочку, на которой прикреплен дождик или ленточки из бумаги.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дуть на снежинку, привязанную на тучку.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на противне ворота и шарик, который надо задуть в ворота.</a:t>
            </a: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- обруч лежит на полу, дуть теннисный шарик.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situr\Desktop\Берегиня фото\IMG_9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2071702" cy="2762269"/>
          </a:xfrm>
          <a:prstGeom prst="rect">
            <a:avLst/>
          </a:prstGeom>
          <a:noFill/>
        </p:spPr>
      </p:pic>
      <p:pic>
        <p:nvPicPr>
          <p:cNvPr id="6147" name="Picture 3" descr="C:\Users\situr\Desktop\Берегиня фото\IMG_9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214554"/>
            <a:ext cx="2303858" cy="3071810"/>
          </a:xfrm>
          <a:prstGeom prst="rect">
            <a:avLst/>
          </a:prstGeom>
          <a:noFill/>
        </p:spPr>
      </p:pic>
      <p:pic>
        <p:nvPicPr>
          <p:cNvPr id="6148" name="Picture 4" descr="C:\Users\situr\Desktop\Берегиня фото\IMG_9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089544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originals/cd/75/e8/cd75e89fcfa69587b045f18218d7df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645" y="0"/>
            <a:ext cx="9202645" cy="70011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3248"/>
            <a:ext cx="8229600" cy="350046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     Мы хотим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быть уверены в том, </a:t>
            </a: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                       что наши</a:t>
            </a:r>
            <a:b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практические </a:t>
            </a: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советы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и </a:t>
            </a: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рекомендации</a:t>
            </a:r>
            <a:b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     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помогут вам растить </a:t>
            </a: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детей</a:t>
            </a:r>
            <a:b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                          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здоровыми, крепкими и успешными</a:t>
            </a: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b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omic Sans MS" pitchFamily="66" charset="0"/>
              </a:rPr>
              <a:t>                       </a:t>
            </a:r>
            <a:r>
              <a:rPr lang="ru-RU" sz="1800" dirty="0">
                <a:solidFill>
                  <a:srgbClr val="C00000"/>
                </a:solidFill>
                <a:latin typeface="Comic Sans MS" pitchFamily="66" charset="0"/>
              </a:rPr>
              <a:t>Спасибо за понимание и сотрудничество!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thumbs.dreamstime.com/z/boys-girls-toys-frame-kids-illustration-vector-119279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такое здоровье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57190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Здоровье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b="1" dirty="0">
                <a:latin typeface="Comic Sans MS" pitchFamily="66" charset="0"/>
              </a:rPr>
              <a:t>–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естественное состояние организма, характеризующееся его уравновешенностью с окружающей средой и отсутствием каких-либо болезненных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изменений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r>
              <a:rPr lang="ru-RU" b="1" dirty="0" smtClean="0">
                <a:solidFill>
                  <a:srgbClr val="7030A0"/>
                </a:solidFill>
              </a:rPr>
              <a:t>     </a:t>
            </a:r>
            <a:r>
              <a:rPr lang="ru-RU" b="1" i="1" dirty="0" smtClean="0">
                <a:solidFill>
                  <a:srgbClr val="0070C0"/>
                </a:solidFill>
              </a:rPr>
              <a:t>Большая </a:t>
            </a:r>
            <a:r>
              <a:rPr lang="ru-RU" b="1" i="1" dirty="0">
                <a:solidFill>
                  <a:srgbClr val="0070C0"/>
                </a:solidFill>
              </a:rPr>
              <a:t>советская </a:t>
            </a:r>
            <a:r>
              <a:rPr lang="ru-RU" b="1" i="1" dirty="0" smtClean="0">
                <a:solidFill>
                  <a:srgbClr val="0070C0"/>
                </a:solidFill>
              </a:rPr>
              <a:t>энциклопедия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Здоровье</a:t>
            </a:r>
            <a:r>
              <a:rPr lang="ru-RU" dirty="0">
                <a:latin typeface="Comic Sans MS" pitchFamily="66" charset="0"/>
              </a:rPr>
              <a:t> –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это состояние полного физического, духовного и социального благополучия, а не только отсутствие болезней и физических дефектов.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0070C0"/>
                </a:solidFill>
              </a:rPr>
              <a:t>Устав Всемирной организации </a:t>
            </a:r>
            <a:r>
              <a:rPr lang="ru-RU" b="1" i="1" dirty="0" smtClean="0">
                <a:solidFill>
                  <a:srgbClr val="0070C0"/>
                </a:solidFill>
              </a:rPr>
              <a:t>здравоохранения</a:t>
            </a:r>
          </a:p>
          <a:p>
            <a:endParaRPr lang="ru-RU" dirty="0"/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Здоровье </a:t>
            </a:r>
            <a:r>
              <a:rPr lang="ru-RU" dirty="0">
                <a:latin typeface="Comic Sans MS" pitchFamily="66" charset="0"/>
              </a:rPr>
              <a:t>–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это постоянное наличие энергии, необходимой, чтобы обеспечивать гармоничное функционирование организма.</a:t>
            </a:r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Здоровье </a:t>
            </a:r>
            <a:r>
              <a:rPr lang="ru-RU" dirty="0">
                <a:latin typeface="Comic Sans MS" pitchFamily="66" charset="0"/>
              </a:rPr>
              <a:t>–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это основа благополучия человека; здоровье позволяет раскрыться всем его физическим и духовным возможностям.</a:t>
            </a:r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Здоровье</a:t>
            </a:r>
            <a:r>
              <a:rPr lang="ru-RU" dirty="0">
                <a:latin typeface="Comic Sans MS" pitchFamily="66" charset="0"/>
              </a:rPr>
              <a:t> –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это понятие не только физическое, но и нравственное; нравственно здоровый человек великодушен, благороден, дружелюбен и оптимистичен.</a:t>
            </a:r>
          </a:p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Здоровье</a:t>
            </a:r>
            <a:r>
              <a:rPr lang="ru-RU" dirty="0">
                <a:latin typeface="Comic Sans MS" pitchFamily="66" charset="0"/>
              </a:rPr>
              <a:t> – 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это отсутствие у человека причин и побудительных мотивов для болезней.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082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                                                   Игра</a:t>
            </a:r>
          </a:p>
          <a:p>
            <a:pPr algn="r">
              <a:buNone/>
            </a:pPr>
            <a:r>
              <a:rPr lang="ru-RU" sz="4400" b="1" dirty="0" smtClean="0"/>
              <a:t>                                                             </a:t>
            </a:r>
            <a:r>
              <a:rPr lang="ru-RU" sz="4400" b="1" dirty="0" smtClean="0">
                <a:solidFill>
                  <a:srgbClr val="C00000"/>
                </a:solidFill>
              </a:rPr>
              <a:t>«Узнай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меня!»                                                    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s://thumbs.dreamstime.com/b/%D0%B8%D0%B3%D1%80%D0%B0%D1%82%D1%8C-%D0%BF%D0%B0%D1%80%D0%BA%D0%B0-%D1%81%D0%B5%D0%BC%D1%8C%D0%B8-18725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http://ssma.com.mx/images/silver-light-blue-wave-abstract-backgrounds-powerpo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71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  <a:t>1 составляющая здоровья</a:t>
            </a:r>
            <a:b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Учимся расслабляться.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Релаксация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 – 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это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один из путей преодоления внутреннего напряжения, основанный на более или менее сознательном расслаблении мышц. </a:t>
            </a:r>
            <a:endParaRPr lang="ru-RU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      Даже</a:t>
            </a:r>
            <a:r>
              <a:rPr lang="ru-RU" dirty="0">
                <a:latin typeface="Comic Sans MS" pitchFamily="66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дошкольники</a:t>
            </a: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, живущие в современном мире, испытывают на себе повышенные психические и физические нагрузки: постоянная спешка, беспокойство, поток негативной информации с телеэкрана, частые инфекционные заболевания, усталость, приводящие в дальнейшем к перенапряжению.</a:t>
            </a:r>
          </a:p>
        </p:txBody>
      </p:sp>
      <p:sp>
        <p:nvSpPr>
          <p:cNvPr id="18444" name="AutoShape 12" descr="https://cdn2.arhivurokov.ru/multiurok/html/2018/11/19/s_5bf2adab6c069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https://cdn2.arhivurokov.ru/multiurok/html/2018/11/19/s_5bf2adab6c069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 descr="https://cdn2.arhivurokov.ru/multiurok/html/2018/11/19/s_5bf2adab6c069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Массаж кистей рук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1"/>
            <a:ext cx="4643438" cy="490063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Похлопывание ладонью о ладонь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;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Растирание ладоней круговыми движениями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;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«замок» – сцеплять и расцеплять кисти рук попеременно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;</a:t>
            </a: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Катание карандаша между ладоней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6" name="Picture 2" descr="C:\Users\situr\Desktop\Берегиня фото\IMG_9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3786214" cy="2839661"/>
          </a:xfrm>
          <a:prstGeom prst="rect">
            <a:avLst/>
          </a:prstGeom>
          <a:noFill/>
        </p:spPr>
      </p:pic>
      <p:pic>
        <p:nvPicPr>
          <p:cNvPr id="1027" name="Picture 3" descr="C:\Users\situr\Desktop\Берегиня фото\IMG_9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142984"/>
            <a:ext cx="1857388" cy="2476517"/>
          </a:xfrm>
          <a:prstGeom prst="rect">
            <a:avLst/>
          </a:prstGeom>
          <a:noFill/>
        </p:spPr>
      </p:pic>
      <p:pic>
        <p:nvPicPr>
          <p:cNvPr id="1028" name="Picture 4" descr="C:\Users\situr\Desktop\Берегиня фото\IMG_9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333461"/>
            <a:ext cx="1785950" cy="2381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Массаж головы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3643338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- растирание 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подушечками пальцев волосистой части головы;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- «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дождик» – легкое постукивание кончиками пальцев по всей поверхности головы.</a:t>
            </a:r>
          </a:p>
        </p:txBody>
      </p:sp>
      <p:pic>
        <p:nvPicPr>
          <p:cNvPr id="2050" name="Picture 2" descr="C:\Users\situr\Desktop\Берегиня фото\IMG_9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928802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omic Sans MS" pitchFamily="66" charset="0"/>
              </a:rPr>
              <a:t>Массаж лица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857784" cy="45259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растирание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 поглаживание щек и лба ладонями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;</a:t>
            </a:r>
          </a:p>
          <a:p>
            <a:pPr lvl="0">
              <a:buNone/>
            </a:pP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постукивающие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разминающие движения кончиками пальцев поверхности лица.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situr\Desktop\Берегиня фото\IMG_9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750477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8dda18fea60b6d92ab91198d08e6cb8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406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Массаж ушных раковин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4429156" cy="5114948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растирание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ушей большим и указательным пальцами рук снизу-вверх и снизу вверх и сверху вниз – («разбудим ушки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»);</a:t>
            </a:r>
          </a:p>
          <a:p>
            <a:pPr lvl="0">
              <a:buNone/>
            </a:pP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пощипывание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края ушной раковины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;</a:t>
            </a:r>
          </a:p>
          <a:p>
            <a:pPr lvl="0">
              <a:buNone/>
            </a:pP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- поглаживание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указательным пальцем внутренней поверхности ушной раковины – («протри ушки»).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situr\Desktop\Берегиня фото\IMG_9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714758" cy="495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657</Words>
  <Application>Microsoft Office PowerPoint</Application>
  <PresentationFormat>Экран (4:3)</PresentationFormat>
  <Paragraphs>148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  «Я    здоровым быть хочу!»   физкультурное занятие – семинар  родителей с детьми старшей группы в родительском клубе «Берегиня».</vt:lpstr>
      <vt:lpstr>Слайд 2</vt:lpstr>
      <vt:lpstr>Что такое здоровье </vt:lpstr>
      <vt:lpstr>Слайд 4</vt:lpstr>
      <vt:lpstr>1 составляющая здоровья Учимся расслабляться.</vt:lpstr>
      <vt:lpstr>Массаж кистей рук</vt:lpstr>
      <vt:lpstr>Массаж головы</vt:lpstr>
      <vt:lpstr>Массаж лица</vt:lpstr>
      <vt:lpstr>Массаж ушных раковин</vt:lpstr>
      <vt:lpstr>Массаж спины (в парах)</vt:lpstr>
      <vt:lpstr>Массаж шеи</vt:lpstr>
      <vt:lpstr>2 составляющая здоровья Учимся просыпаться</vt:lpstr>
      <vt:lpstr>Динамическая гимнастика на пробуждение. </vt:lpstr>
      <vt:lpstr>3 составляющая здоровья Делаем зарядку</vt:lpstr>
      <vt:lpstr>Общеразвивающие упражнения с палкой (в парах). </vt:lpstr>
      <vt:lpstr>4 составляющая здоровья Охраняем зрение</vt:lpstr>
      <vt:lpstr> Комплекс гимнастики для профилактики близорукости. </vt:lpstr>
      <vt:lpstr>5 составляющая здоровья Тренируем стопу</vt:lpstr>
      <vt:lpstr>гимнастика для ног</vt:lpstr>
      <vt:lpstr>6 составляющая здоровья Позвоночник берегу, сам себе я помогу…</vt:lpstr>
      <vt:lpstr>Упражнения для коррекции осанки</vt:lpstr>
      <vt:lpstr>7 составляющая здоровья Учимся правильно дышать</vt:lpstr>
      <vt:lpstr>Упражнения для восстановления дыхания</vt:lpstr>
      <vt:lpstr>                               Мы хотим быть уверены в том,                                                   что наши                         практические советы и рекомендации                                 помогут вам растить детей                           здоровыми, крепкими и успешными.                           Спасибо за понимание и сотрудничество!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здоровым быть хочу!»</dc:title>
  <dc:creator>situr</dc:creator>
  <cp:lastModifiedBy>situr</cp:lastModifiedBy>
  <cp:revision>53</cp:revision>
  <dcterms:created xsi:type="dcterms:W3CDTF">2019-12-10T12:32:10Z</dcterms:created>
  <dcterms:modified xsi:type="dcterms:W3CDTF">2019-12-11T16:37:57Z</dcterms:modified>
</cp:coreProperties>
</file>