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7" r:id="rId5"/>
    <p:sldId id="272" r:id="rId6"/>
    <p:sldId id="278" r:id="rId7"/>
    <p:sldId id="279" r:id="rId8"/>
    <p:sldId id="263" r:id="rId9"/>
    <p:sldId id="260" r:id="rId10"/>
    <p:sldId id="286" r:id="rId11"/>
    <p:sldId id="281" r:id="rId12"/>
    <p:sldId id="280" r:id="rId13"/>
    <p:sldId id="282" r:id="rId14"/>
    <p:sldId id="283" r:id="rId15"/>
    <p:sldId id="264" r:id="rId16"/>
    <p:sldId id="284" r:id="rId17"/>
    <p:sldId id="285" r:id="rId18"/>
    <p:sldId id="287" r:id="rId19"/>
    <p:sldId id="273" r:id="rId20"/>
    <p:sldId id="27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2" name="Picture 4" descr="http://www.monsalvat.globalfolio.net/assets/trouver/orn/orn0036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43" y="0"/>
            <a:ext cx="4824536" cy="10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www.playcast.ru/uploads/2013/12/16/686470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7298"/>
            <a:ext cx="2085446" cy="3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playcast.ru/uploads/2013/12/16/686470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5040" y="1851208"/>
            <a:ext cx="2298961" cy="3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cast.ru/uploads/2016/09/04/19800218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6" y="-7712"/>
            <a:ext cx="2412268" cy="22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playcast.ru/uploads/2016/09/04/19800218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2304256" cy="22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reatwords.org/authors/894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35646"/>
            <a:ext cx="7772400" cy="13527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КАЖДЫЙ РЕБЕНОК ИМЕЕТ ПРАВО БЫТЬ СЧАСТЛИВЫМ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13456"/>
            <a:ext cx="5104656" cy="11345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Балаганская О.А.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Десногорск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6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0972"/>
            <a:ext cx="6696743" cy="4752528"/>
          </a:xfrm>
        </p:spPr>
      </p:pic>
    </p:spTree>
    <p:extLst>
      <p:ext uri="{BB962C8B-B14F-4D97-AF65-F5344CB8AC3E}">
        <p14:creationId xmlns:p14="http://schemas.microsoft.com/office/powerpoint/2010/main" val="228520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39604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подход к образованию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 ОВЗ и без отклонений в здоровье поддерживается и описывается рядом документов: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образования РФ,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российского образования,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инициатива «Наша новая школа». </a:t>
            </a:r>
          </a:p>
        </p:txBody>
      </p:sp>
    </p:spTree>
    <p:extLst>
      <p:ext uri="{BB962C8B-B14F-4D97-AF65-F5344CB8AC3E}">
        <p14:creationId xmlns:p14="http://schemas.microsoft.com/office/powerpoint/2010/main" val="6727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7534"/>
            <a:ext cx="6635080" cy="418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– включение и участие детей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в образовательном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3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9502"/>
            <a:ext cx="6707088" cy="43924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на принципах: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Ценность человека не зависит от его способностей и достижений.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Каждый человек способен чувствовать и думать.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Каждый человек имеет право на общение и на то, чтобы быть услышанным.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Все люди нуждаются друг в друге.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Подлинное образование может осуществляться только в контексте реальных взаимоотношений.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Все люди нуждаются в поддержке и дружбе ровесников.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Для всех обучающихся достижение прогресса скорее может быть в том, что они могут делать, чем в том, что не могут.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Разнообразие усиливает все стороны жизни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403949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96708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инклюзивного образования положена идеология,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 любую дискриминацию детей, которая обеспечивает равное отношение ко всем людям, но создает особые условия для детей, имеющих особые образовательные потребности. </a:t>
            </a:r>
          </a:p>
        </p:txBody>
      </p:sp>
    </p:spTree>
    <p:extLst>
      <p:ext uri="{BB962C8B-B14F-4D97-AF65-F5344CB8AC3E}">
        <p14:creationId xmlns:p14="http://schemas.microsoft.com/office/powerpoint/2010/main" val="351941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95486"/>
            <a:ext cx="8229600" cy="47525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ребенок (инвалид или нет) стал счастливым и общительным, родителям важно с открытым сердцем принимать и видеть его любым, не демонстрировать при этом своих душевных мук. Им необходимо как можно раньше дать ребенку шанс осознать радость дать и счастье принять. Когда родители, испытывающие несчастье и стыд из-за физических недостатков ребенка, желают видеть в нем совершенно другого человека, делая при этом все, чтобы защитить его с излишней тщательностью, препятствуют малышу общаться с другими детьми, их маленький идол очень быстро замкнется в себе, неудовлетворенный и сильно ощущающий свою ущербность. И, наоборот, если они не придают большого значения внешним недостаткам ребенка, пытаются видеть в нем нормального человека, позволяют ему играть и гулять со всеми остальными, то сегодняшний малыш, став взрослым, будет уверен в своем нормальном состоянии.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ребенок должен привыкнуть с малых лет к замечаниям и удивлению тех, кто видит его впервые. Если родители держат его взаперти всю неделю и только по воскресеньям позволяют выйти на улицу, ребенок возненавидит этот день свободы. У него просто не будет доставать времени для того, чтобы привыкнуть к реакции окружающих.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0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83518"/>
            <a:ext cx="7625625" cy="43204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родителей, воспитывающих ребенка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Придерживание следующих правил облегчит вашу жизнь и жизнь вашего ребенка: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Преодолевайте страх и отчаяние.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тратьте время на поиски виновного.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какая помощь необходима вашему ребенку и вашей семье, и начинайте обращаться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1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86196" cy="4038699"/>
          </a:xfrm>
        </p:spPr>
      </p:pic>
    </p:spTree>
    <p:extLst>
      <p:ext uri="{BB962C8B-B14F-4D97-AF65-F5344CB8AC3E}">
        <p14:creationId xmlns:p14="http://schemas.microsoft.com/office/powerpoint/2010/main" val="339738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700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– это всего лишь громкое слово, за которым прячутся маленькие люди. Им проще жить в привычном мире, чем найти в себе силы что-то изменить. Невозможное – это не факт. Это только мнение. Невозможное – это не приговор. Это вызов. Невозможное – это шанс проявить себя. Невозможно – это не навсегда.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Мухаммед Али</a:t>
            </a:r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3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70434"/>
            <a:ext cx="5544616" cy="3888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just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://mamaplus.md/ru/posts/2781</a:t>
            </a:r>
            <a:r>
              <a:rPr lang="en-US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http://www.inva-life.ru/dir/aforizmy_citaty_vyskazyvanija/lichnost_chuvstva/citaty_vyskazyvanija_ob_invalidnosti_invalidakh/14-1-0-66</a:t>
            </a:r>
            <a:endParaRPr lang="ru-RU" sz="28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5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590"/>
            <a:ext cx="8229600" cy="306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87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55" y="-164554"/>
            <a:ext cx="5091112" cy="3394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427734"/>
            <a:ext cx="5061248" cy="1725167"/>
          </a:xfrm>
        </p:spPr>
        <p:txBody>
          <a:bodyPr>
            <a:normAutofit fontScale="90000"/>
          </a:bodyPr>
          <a:lstStyle/>
          <a:p>
            <a:r>
              <a:rPr lang="ru-RU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br>
              <a:rPr lang="ru-RU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spc="600" dirty="0"/>
          </a:p>
        </p:txBody>
      </p:sp>
    </p:spTree>
    <p:extLst>
      <p:ext uri="{BB962C8B-B14F-4D97-AF65-F5344CB8AC3E}">
        <p14:creationId xmlns:p14="http://schemas.microsoft.com/office/powerpoint/2010/main" val="33392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771550"/>
            <a:ext cx="555496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Пусть с утра до вечерней зари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Наши будни приправлены болью, 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мы не будем растравливать солью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Грусть, которая вечно внутри. 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1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Ну-ка, просто и без затей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Улыбнемся и ветру, и солнышку, 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будем счастливы - сверху до донышка -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Ради наших "особых" детей! </a:t>
            </a:r>
          </a:p>
        </p:txBody>
      </p:sp>
    </p:spTree>
    <p:extLst>
      <p:ext uri="{BB962C8B-B14F-4D97-AF65-F5344CB8AC3E}">
        <p14:creationId xmlns:p14="http://schemas.microsoft.com/office/powerpoint/2010/main" val="76637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43558"/>
            <a:ext cx="7211144" cy="3679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государстве есть особые дети, которые имеют различные отклонения в развитии. Таких детей принято называть — дети с особыми образовательными потребностями или дети с ограниченными возможностями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(ОВЗ).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6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55526"/>
            <a:ext cx="7499176" cy="42551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- это дети, которые имеют различного рода отклонения (психические и физические), обуславливающие нарушения естественного хода их общего развития, в связи с чем они не всегда могут вести полноценный образ жизни.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– это дети, у которых наблюдается нарушение психофизического развития (речи, зрения, слуха, опорно-двигательного аппарата, интеллекта и др.), и им чаще всего требуется специальное корректирующее обучение и воспитание.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344619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5993138" cy="3493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5240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99592" y="771550"/>
            <a:ext cx="7355160" cy="3895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речь заходит о детях с ограниченными возможностями, люди, которые напрямую не сталкивались с этой темой, испытывают некое замешательство. Как себя вести? Сочувствовать, оставаться в стороне, помогать?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267744" y="699542"/>
            <a:ext cx="4762872" cy="3823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 не влияет на характер ребенка, порождая чувства стыда за себя или делая его несчастливым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6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60704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должен быть счастливым. Для этого ему необходимо ежеминутно чувствовать любовь и заботу окружающих, быть уверенным в завтрашнем дне. Все взрослые в ответе за счастливое детство, поскольку они являются примером для детей, каждый их поступок отражается в их сознании и транслируется в повседневную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48623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623</Words>
  <Application>Microsoft Office PowerPoint</Application>
  <PresentationFormat>Экран (16:9)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Тема Office</vt:lpstr>
      <vt:lpstr>КАЖДЫЙ РЕБЕНОК ИМЕЕТ ПРАВО БЫТЬ СЧАСТЛИВЫМ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Невозможно – это всего лишь громкое слово, за которым прячутся маленькие люди. Им проще жить в привычном мире, чем найти в себе силы что-то изменить. Невозможное – это не факт. Это только мнение. Невозможное – это не приговор. Это вызов. Невозможное – это шанс проявить себя. Невозможно – это не навсегда.  Невозможное возможно. Мухаммед Али</vt:lpstr>
      <vt:lpstr>Интернет-источники http://mamaplus.md/ru/posts/2781/ http://www.inva-life.ru/dir/aforizmy_citaty_vyskazyvanija/lichnost_chuvstva/citaty_vyskazyvanija_ob_invalidnosti_invalidakh/14-1-0-66</vt:lpstr>
      <vt:lpstr>СПАСИБО 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Ольга</cp:lastModifiedBy>
  <cp:revision>24</cp:revision>
  <dcterms:created xsi:type="dcterms:W3CDTF">2017-10-07T16:54:10Z</dcterms:created>
  <dcterms:modified xsi:type="dcterms:W3CDTF">2017-11-09T05:56:51Z</dcterms:modified>
</cp:coreProperties>
</file>