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6" r:id="rId1"/>
  </p:sldMasterIdLst>
  <p:notesMasterIdLst>
    <p:notesMasterId r:id="rId14"/>
  </p:notesMasterIdLst>
  <p:sldIdLst>
    <p:sldId id="256" r:id="rId2"/>
    <p:sldId id="257" r:id="rId3"/>
    <p:sldId id="258" r:id="rId4"/>
    <p:sldId id="267" r:id="rId5"/>
    <p:sldId id="260" r:id="rId6"/>
    <p:sldId id="261" r:id="rId7"/>
    <p:sldId id="262" r:id="rId8"/>
    <p:sldId id="263" r:id="rId9"/>
    <p:sldId id="268" r:id="rId10"/>
    <p:sldId id="269" r:id="rId11"/>
    <p:sldId id="266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44E8BA-4CA0-446C-A94A-4B38B349A99F}" type="doc">
      <dgm:prSet loTypeId="urn:microsoft.com/office/officeart/2005/8/layout/radial2" loCatId="relationship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2CFA05CD-A9C2-41EB-A2DE-96A03B1BC562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Настольные игры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2C76951E-B33F-4D7C-A2A4-186CE55E66E1}" type="parTrans" cxnId="{753B5DD4-EA44-4284-A8ED-35EB9B503622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6EC31EC5-3F4F-40BB-A1D7-83C8F4C9CC5A}" type="sibTrans" cxnId="{753B5DD4-EA44-4284-A8ED-35EB9B503622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8FDE85D8-AB44-4CE3-A8C1-8279D5EA0C77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шашки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E501C1DD-8E52-44AF-8D58-A3D62DD11C6B}" type="parTrans" cxnId="{C449B154-DE6E-446D-85EC-B3CC8C714605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9144820C-594F-4F46-82C7-9F249572E801}" type="sibTrans" cxnId="{C449B154-DE6E-446D-85EC-B3CC8C714605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4BD73DB8-2231-4CC0-901F-4F6BBB765CE7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шахматы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B4BB207E-698C-4208-8A5F-D76F3CDD65F9}" type="parTrans" cxnId="{9964790F-BD5A-4715-B723-2D9EEDD6B3C3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D61352DD-F238-4382-B664-673182F5DADF}" type="sibTrans" cxnId="{9964790F-BD5A-4715-B723-2D9EEDD6B3C3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B6986C5A-1775-406F-ADDD-8A97F4848B0F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Спортивные игры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165112ED-2F16-4C0A-BBA6-56E13F977D9E}" type="parTrans" cxnId="{D5437B66-16CE-417B-A9A6-D1BE04C45216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75AE03D-E341-4AE4-A30E-7FF48ACAEFFF}" type="sibTrans" cxnId="{D5437B66-16CE-417B-A9A6-D1BE04C45216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700FCD42-87F9-434B-B6ED-FEDA75AA06BA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Баскетбол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29F7F01D-9A1E-41B9-92E7-D16E28F7A96F}" type="parTrans" cxnId="{1FCFCF54-C984-42C2-B70C-A7F119819CFB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03AF14B9-2AAF-418A-B3AE-55D1CF840597}" type="sibTrans" cxnId="{1FCFCF54-C984-42C2-B70C-A7F119819CFB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8C531854-7DD7-46D4-8848-D1563D0A7B76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Подвижные игры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91E2E90C-B0C0-4E82-A79E-175318D20FDA}" type="parTrans" cxnId="{EEB57051-6A70-4B28-8516-DEC7CD23CB86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B8A808ED-DB88-47CA-97DF-58FCAFF29023}" type="sibTrans" cxnId="{EEB57051-6A70-4B28-8516-DEC7CD23CB86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89F96CEB-1148-4126-B258-05BC6C08EAAA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Русская лапта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DF48715C-1DFB-4BAB-9981-29774274C13D}" type="parTrans" cxnId="{F1033A51-E7E6-46FA-8BAC-8A94CB59F657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A62380DF-4221-463E-B3D1-316E5C3C9308}" type="sibTrans" cxnId="{F1033A51-E7E6-46FA-8BAC-8A94CB59F657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09F4A33D-EBDD-44F8-A008-585D3C77E948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нарды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0CF531BA-AD9D-4455-98CF-C50BC3064DA9}" type="parTrans" cxnId="{BC1C0EF5-D8EC-41FA-9EB7-0D4B4337C632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CCD24D2A-4EC9-4BF2-8F1D-1E3938BC019C}" type="sibTrans" cxnId="{BC1C0EF5-D8EC-41FA-9EB7-0D4B4337C632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43C9E28F-DB03-4CC4-A249-0A29A5D21C17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Волейбол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23511D81-BA74-44C1-82CF-29BBB045C390}" type="parTrans" cxnId="{70B15AD3-D8E3-4688-9E61-F9C1BA9C6CC7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E504F433-9ABE-4A7F-B3A0-BC834BE3D05C}" type="sibTrans" cxnId="{70B15AD3-D8E3-4688-9E61-F9C1BA9C6CC7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DD40760B-EE58-4401-893B-0330D78B2652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Настольный теннис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6F304EC5-5DAE-4C6D-A441-67F7A066621B}" type="parTrans" cxnId="{2D4AF6B9-A7FA-4835-80E2-F039B72699DD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8A14CF43-9EF2-4D8A-9163-F573518135D7}" type="sibTrans" cxnId="{2D4AF6B9-A7FA-4835-80E2-F039B72699DD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B58936B8-3A89-4F64-A489-14168027E200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Футбол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54153C4D-F443-4F03-A216-B0D742989D93}" type="parTrans" cxnId="{A3C0E9AE-C917-463B-B2AC-E9C35BD94814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E4F369AA-44D8-4861-A463-E0A0A6532AD7}" type="sibTrans" cxnId="{A3C0E9AE-C917-463B-B2AC-E9C35BD94814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864051B8-BD40-4302-9021-1165D58779EC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Бадминтон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6D86404-14D0-4EA7-9525-C4D2BA40C7DC}" type="parTrans" cxnId="{BD79CE5B-AAD5-4AAA-99AA-B65B7E012F9B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2C00E840-70B8-4416-9A98-F6D21A7A4192}" type="sibTrans" cxnId="{BD79CE5B-AAD5-4AAA-99AA-B65B7E012F9B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738623E8-6906-4027-B522-14509B5B6652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Вышибалы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EA7DE4E8-0E02-4878-8597-76C187CDD89D}" type="parTrans" cxnId="{9928C29C-652A-4D1B-8662-80FDFC18985E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61D1AD94-E853-48F0-BC7A-834C2DCE95CE}" type="sibTrans" cxnId="{9928C29C-652A-4D1B-8662-80FDFC18985E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6F12C514-7FAC-407C-A7CA-B63E32CB77BC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Перестрелка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4AC855DB-6300-4F5A-BA61-0FA6E4E58152}" type="parTrans" cxnId="{497CFD68-CB94-4165-AB8A-F3B0789B174E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D8629314-303D-47A9-94E4-A6612AC7B9D8}" type="sibTrans" cxnId="{497CFD68-CB94-4165-AB8A-F3B0789B174E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2A95147D-43A4-42DD-B9A5-9EAD86AAD88C}" type="pres">
      <dgm:prSet presAssocID="{E144E8BA-4CA0-446C-A94A-4B38B349A99F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AAD751-54F7-4B85-8055-89D4CB56342A}" type="pres">
      <dgm:prSet presAssocID="{E144E8BA-4CA0-446C-A94A-4B38B349A99F}" presName="cycle" presStyleCnt="0"/>
      <dgm:spPr/>
    </dgm:pt>
    <dgm:pt modelId="{A325DA1F-DF3E-418F-A0A9-7C2793B2A61A}" type="pres">
      <dgm:prSet presAssocID="{E144E8BA-4CA0-446C-A94A-4B38B349A99F}" presName="centerShape" presStyleCnt="0"/>
      <dgm:spPr/>
    </dgm:pt>
    <dgm:pt modelId="{2646A78F-7A6E-4EF3-8049-CD70F300CD15}" type="pres">
      <dgm:prSet presAssocID="{E144E8BA-4CA0-446C-A94A-4B38B349A99F}" presName="connSite" presStyleLbl="node1" presStyleIdx="0" presStyleCnt="4"/>
      <dgm:spPr/>
    </dgm:pt>
    <dgm:pt modelId="{FF78CAFA-6025-4F0B-8A04-F4C14006C90F}" type="pres">
      <dgm:prSet presAssocID="{E144E8BA-4CA0-446C-A94A-4B38B349A99F}" presName="visible" presStyleLbl="node1" presStyleIdx="0" presStyleCnt="4" custLinFactNeighborX="104" custLinFactNeighborY="-367"/>
      <dgm:spPr/>
    </dgm:pt>
    <dgm:pt modelId="{B42B137B-53B0-4C9E-AC40-04B1D96805AD}" type="pres">
      <dgm:prSet presAssocID="{2C76951E-B33F-4D7C-A2A4-186CE55E66E1}" presName="Name25" presStyleLbl="parChTrans1D1" presStyleIdx="0" presStyleCnt="3"/>
      <dgm:spPr/>
      <dgm:t>
        <a:bodyPr/>
        <a:lstStyle/>
        <a:p>
          <a:endParaRPr lang="ru-RU"/>
        </a:p>
      </dgm:t>
    </dgm:pt>
    <dgm:pt modelId="{4D74C475-3E32-4970-9C84-93B1201B321E}" type="pres">
      <dgm:prSet presAssocID="{2CFA05CD-A9C2-41EB-A2DE-96A03B1BC562}" presName="node" presStyleCnt="0"/>
      <dgm:spPr/>
    </dgm:pt>
    <dgm:pt modelId="{9E4F345D-4D08-4CAC-B2B1-C56DCCAEF113}" type="pres">
      <dgm:prSet presAssocID="{2CFA05CD-A9C2-41EB-A2DE-96A03B1BC562}" presName="parentNode" presStyleLbl="node1" presStyleIdx="1" presStyleCnt="4" custScaleX="99577" custScaleY="97188" custLinFactNeighborX="-43243" custLinFactNeighborY="-76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200322-592D-4E30-84DB-60D79CC5AE6D}" type="pres">
      <dgm:prSet presAssocID="{2CFA05CD-A9C2-41EB-A2DE-96A03B1BC562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8A4069-6AE7-49C7-9869-249ED28DF15E}" type="pres">
      <dgm:prSet presAssocID="{165112ED-2F16-4C0A-BBA6-56E13F977D9E}" presName="Name25" presStyleLbl="parChTrans1D1" presStyleIdx="1" presStyleCnt="3"/>
      <dgm:spPr/>
      <dgm:t>
        <a:bodyPr/>
        <a:lstStyle/>
        <a:p>
          <a:endParaRPr lang="ru-RU"/>
        </a:p>
      </dgm:t>
    </dgm:pt>
    <dgm:pt modelId="{EB053245-E7F8-4C26-86A2-DB2E80D195DF}" type="pres">
      <dgm:prSet presAssocID="{B6986C5A-1775-406F-ADDD-8A97F4848B0F}" presName="node" presStyleCnt="0"/>
      <dgm:spPr/>
    </dgm:pt>
    <dgm:pt modelId="{3B0366D1-86D9-4E37-97DB-4A6F5CEF35F3}" type="pres">
      <dgm:prSet presAssocID="{B6986C5A-1775-406F-ADDD-8A97F4848B0F}" presName="parentNode" presStyleLbl="node1" presStyleIdx="2" presStyleCnt="4" custLinFactNeighborX="-23501" custLinFactNeighborY="233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6D834F-0F60-46CC-BE73-C66E3020C40B}" type="pres">
      <dgm:prSet presAssocID="{B6986C5A-1775-406F-ADDD-8A97F4848B0F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87C06B-594A-4BD9-8B8C-EA92540EB0D8}" type="pres">
      <dgm:prSet presAssocID="{91E2E90C-B0C0-4E82-A79E-175318D20FDA}" presName="Name25" presStyleLbl="parChTrans1D1" presStyleIdx="2" presStyleCnt="3"/>
      <dgm:spPr/>
      <dgm:t>
        <a:bodyPr/>
        <a:lstStyle/>
        <a:p>
          <a:endParaRPr lang="ru-RU"/>
        </a:p>
      </dgm:t>
    </dgm:pt>
    <dgm:pt modelId="{9D8C7A91-58F4-465F-8F78-F45CC6D47A68}" type="pres">
      <dgm:prSet presAssocID="{8C531854-7DD7-46D4-8848-D1563D0A7B76}" presName="node" presStyleCnt="0"/>
      <dgm:spPr/>
    </dgm:pt>
    <dgm:pt modelId="{30761D41-D1E3-425E-8D6A-6D0D4370CC26}" type="pres">
      <dgm:prSet presAssocID="{8C531854-7DD7-46D4-8848-D1563D0A7B76}" presName="parentNode" presStyleLbl="node1" presStyleIdx="3" presStyleCnt="4" custLinFactNeighborX="-38842" custLinFactNeighborY="-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E211FD-1455-442D-90AE-9623884EE84E}" type="pres">
      <dgm:prSet presAssocID="{8C531854-7DD7-46D4-8848-D1563D0A7B76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896C0A-E03C-416D-8504-9B13A4F7331B}" type="presOf" srcId="{700FCD42-87F9-434B-B6ED-FEDA75AA06BA}" destId="{9E6D834F-0F60-46CC-BE73-C66E3020C40B}" srcOrd="0" destOrd="0" presId="urn:microsoft.com/office/officeart/2005/8/layout/radial2"/>
    <dgm:cxn modelId="{5FF522FA-D585-4A33-A269-97B895D08C5F}" type="presOf" srcId="{2C76951E-B33F-4D7C-A2A4-186CE55E66E1}" destId="{B42B137B-53B0-4C9E-AC40-04B1D96805AD}" srcOrd="0" destOrd="0" presId="urn:microsoft.com/office/officeart/2005/8/layout/radial2"/>
    <dgm:cxn modelId="{BC1C0EF5-D8EC-41FA-9EB7-0D4B4337C632}" srcId="{2CFA05CD-A9C2-41EB-A2DE-96A03B1BC562}" destId="{09F4A33D-EBDD-44F8-A008-585D3C77E948}" srcOrd="2" destOrd="0" parTransId="{0CF531BA-AD9D-4455-98CF-C50BC3064DA9}" sibTransId="{CCD24D2A-4EC9-4BF2-8F1D-1E3938BC019C}"/>
    <dgm:cxn modelId="{A91581F3-E91A-44D0-B2B0-CD92A190BF80}" type="presOf" srcId="{8C531854-7DD7-46D4-8848-D1563D0A7B76}" destId="{30761D41-D1E3-425E-8D6A-6D0D4370CC26}" srcOrd="0" destOrd="0" presId="urn:microsoft.com/office/officeart/2005/8/layout/radial2"/>
    <dgm:cxn modelId="{BD79CE5B-AAD5-4AAA-99AA-B65B7E012F9B}" srcId="{B6986C5A-1775-406F-ADDD-8A97F4848B0F}" destId="{864051B8-BD40-4302-9021-1165D58779EC}" srcOrd="4" destOrd="0" parTransId="{86D86404-14D0-4EA7-9525-C4D2BA40C7DC}" sibTransId="{2C00E840-70B8-4416-9A98-F6D21A7A4192}"/>
    <dgm:cxn modelId="{9401BA53-2033-4CEA-BCDC-83B46D6D4FFB}" type="presOf" srcId="{165112ED-2F16-4C0A-BBA6-56E13F977D9E}" destId="{C78A4069-6AE7-49C7-9869-249ED28DF15E}" srcOrd="0" destOrd="0" presId="urn:microsoft.com/office/officeart/2005/8/layout/radial2"/>
    <dgm:cxn modelId="{9964790F-BD5A-4715-B723-2D9EEDD6B3C3}" srcId="{2CFA05CD-A9C2-41EB-A2DE-96A03B1BC562}" destId="{4BD73DB8-2231-4CC0-901F-4F6BBB765CE7}" srcOrd="1" destOrd="0" parTransId="{B4BB207E-698C-4208-8A5F-D76F3CDD65F9}" sibTransId="{D61352DD-F238-4382-B664-673182F5DADF}"/>
    <dgm:cxn modelId="{8F5AAC46-5D17-4437-AA2C-6D3D0EABDA81}" type="presOf" srcId="{6F12C514-7FAC-407C-A7CA-B63E32CB77BC}" destId="{5FE211FD-1455-442D-90AE-9623884EE84E}" srcOrd="0" destOrd="2" presId="urn:microsoft.com/office/officeart/2005/8/layout/radial2"/>
    <dgm:cxn modelId="{EC56F780-8B1A-4CCB-A4CF-8408AA9610CB}" type="presOf" srcId="{91E2E90C-B0C0-4E82-A79E-175318D20FDA}" destId="{BD87C06B-594A-4BD9-8B8C-EA92540EB0D8}" srcOrd="0" destOrd="0" presId="urn:microsoft.com/office/officeart/2005/8/layout/radial2"/>
    <dgm:cxn modelId="{95FCE77A-D660-4557-8E2A-DEEBF27F3E10}" type="presOf" srcId="{864051B8-BD40-4302-9021-1165D58779EC}" destId="{9E6D834F-0F60-46CC-BE73-C66E3020C40B}" srcOrd="0" destOrd="4" presId="urn:microsoft.com/office/officeart/2005/8/layout/radial2"/>
    <dgm:cxn modelId="{1CC9BAEC-842C-44D3-8B71-E67E9AEAD9B0}" type="presOf" srcId="{B58936B8-3A89-4F64-A489-14168027E200}" destId="{9E6D834F-0F60-46CC-BE73-C66E3020C40B}" srcOrd="0" destOrd="3" presId="urn:microsoft.com/office/officeart/2005/8/layout/radial2"/>
    <dgm:cxn modelId="{1FCFCF54-C984-42C2-B70C-A7F119819CFB}" srcId="{B6986C5A-1775-406F-ADDD-8A97F4848B0F}" destId="{700FCD42-87F9-434B-B6ED-FEDA75AA06BA}" srcOrd="0" destOrd="0" parTransId="{29F7F01D-9A1E-41B9-92E7-D16E28F7A96F}" sibTransId="{03AF14B9-2AAF-418A-B3AE-55D1CF840597}"/>
    <dgm:cxn modelId="{70B15AD3-D8E3-4688-9E61-F9C1BA9C6CC7}" srcId="{B6986C5A-1775-406F-ADDD-8A97F4848B0F}" destId="{43C9E28F-DB03-4CC4-A249-0A29A5D21C17}" srcOrd="1" destOrd="0" parTransId="{23511D81-BA74-44C1-82CF-29BBB045C390}" sibTransId="{E504F433-9ABE-4A7F-B3A0-BC834BE3D05C}"/>
    <dgm:cxn modelId="{D5437B66-16CE-417B-A9A6-D1BE04C45216}" srcId="{E144E8BA-4CA0-446C-A94A-4B38B349A99F}" destId="{B6986C5A-1775-406F-ADDD-8A97F4848B0F}" srcOrd="1" destOrd="0" parTransId="{165112ED-2F16-4C0A-BBA6-56E13F977D9E}" sibTransId="{575AE03D-E341-4AE4-A30E-7FF48ACAEFFF}"/>
    <dgm:cxn modelId="{9928C29C-652A-4D1B-8662-80FDFC18985E}" srcId="{8C531854-7DD7-46D4-8848-D1563D0A7B76}" destId="{738623E8-6906-4027-B522-14509B5B6652}" srcOrd="1" destOrd="0" parTransId="{EA7DE4E8-0E02-4878-8597-76C187CDD89D}" sibTransId="{61D1AD94-E853-48F0-BC7A-834C2DCE95CE}"/>
    <dgm:cxn modelId="{6F72A259-166B-4181-A603-7584096ABC5C}" type="presOf" srcId="{43C9E28F-DB03-4CC4-A249-0A29A5D21C17}" destId="{9E6D834F-0F60-46CC-BE73-C66E3020C40B}" srcOrd="0" destOrd="1" presId="urn:microsoft.com/office/officeart/2005/8/layout/radial2"/>
    <dgm:cxn modelId="{98A974AC-9BD1-4E24-B99F-645F570F3BD6}" type="presOf" srcId="{2CFA05CD-A9C2-41EB-A2DE-96A03B1BC562}" destId="{9E4F345D-4D08-4CAC-B2B1-C56DCCAEF113}" srcOrd="0" destOrd="0" presId="urn:microsoft.com/office/officeart/2005/8/layout/radial2"/>
    <dgm:cxn modelId="{D03801A9-2B7C-448C-830E-47CE05CA7CA1}" type="presOf" srcId="{DD40760B-EE58-4401-893B-0330D78B2652}" destId="{9E6D834F-0F60-46CC-BE73-C66E3020C40B}" srcOrd="0" destOrd="2" presId="urn:microsoft.com/office/officeart/2005/8/layout/radial2"/>
    <dgm:cxn modelId="{C449B154-DE6E-446D-85EC-B3CC8C714605}" srcId="{2CFA05CD-A9C2-41EB-A2DE-96A03B1BC562}" destId="{8FDE85D8-AB44-4CE3-A8C1-8279D5EA0C77}" srcOrd="0" destOrd="0" parTransId="{E501C1DD-8E52-44AF-8D58-A3D62DD11C6B}" sibTransId="{9144820C-594F-4F46-82C7-9F249572E801}"/>
    <dgm:cxn modelId="{90B26835-EBE0-4B51-9FA0-85C041C8ED16}" type="presOf" srcId="{738623E8-6906-4027-B522-14509B5B6652}" destId="{5FE211FD-1455-442D-90AE-9623884EE84E}" srcOrd="0" destOrd="1" presId="urn:microsoft.com/office/officeart/2005/8/layout/radial2"/>
    <dgm:cxn modelId="{BC4EB412-AF44-4D97-8FE9-53B847A30AA6}" type="presOf" srcId="{8FDE85D8-AB44-4CE3-A8C1-8279D5EA0C77}" destId="{12200322-592D-4E30-84DB-60D79CC5AE6D}" srcOrd="0" destOrd="0" presId="urn:microsoft.com/office/officeart/2005/8/layout/radial2"/>
    <dgm:cxn modelId="{2D4AF6B9-A7FA-4835-80E2-F039B72699DD}" srcId="{B6986C5A-1775-406F-ADDD-8A97F4848B0F}" destId="{DD40760B-EE58-4401-893B-0330D78B2652}" srcOrd="2" destOrd="0" parTransId="{6F304EC5-5DAE-4C6D-A441-67F7A066621B}" sibTransId="{8A14CF43-9EF2-4D8A-9163-F573518135D7}"/>
    <dgm:cxn modelId="{A3C0E9AE-C917-463B-B2AC-E9C35BD94814}" srcId="{B6986C5A-1775-406F-ADDD-8A97F4848B0F}" destId="{B58936B8-3A89-4F64-A489-14168027E200}" srcOrd="3" destOrd="0" parTransId="{54153C4D-F443-4F03-A216-B0D742989D93}" sibTransId="{E4F369AA-44D8-4861-A463-E0A0A6532AD7}"/>
    <dgm:cxn modelId="{FE0E2771-70B2-44C8-8F67-EE726F5E1F4B}" type="presOf" srcId="{4BD73DB8-2231-4CC0-901F-4F6BBB765CE7}" destId="{12200322-592D-4E30-84DB-60D79CC5AE6D}" srcOrd="0" destOrd="1" presId="urn:microsoft.com/office/officeart/2005/8/layout/radial2"/>
    <dgm:cxn modelId="{497CFD68-CB94-4165-AB8A-F3B0789B174E}" srcId="{8C531854-7DD7-46D4-8848-D1563D0A7B76}" destId="{6F12C514-7FAC-407C-A7CA-B63E32CB77BC}" srcOrd="2" destOrd="0" parTransId="{4AC855DB-6300-4F5A-BA61-0FA6E4E58152}" sibTransId="{D8629314-303D-47A9-94E4-A6612AC7B9D8}"/>
    <dgm:cxn modelId="{E3AEBC8C-C577-48A9-9827-92D9B11D15F1}" type="presOf" srcId="{B6986C5A-1775-406F-ADDD-8A97F4848B0F}" destId="{3B0366D1-86D9-4E37-97DB-4A6F5CEF35F3}" srcOrd="0" destOrd="0" presId="urn:microsoft.com/office/officeart/2005/8/layout/radial2"/>
    <dgm:cxn modelId="{EEB57051-6A70-4B28-8516-DEC7CD23CB86}" srcId="{E144E8BA-4CA0-446C-A94A-4B38B349A99F}" destId="{8C531854-7DD7-46D4-8848-D1563D0A7B76}" srcOrd="2" destOrd="0" parTransId="{91E2E90C-B0C0-4E82-A79E-175318D20FDA}" sibTransId="{B8A808ED-DB88-47CA-97DF-58FCAFF29023}"/>
    <dgm:cxn modelId="{753B5DD4-EA44-4284-A8ED-35EB9B503622}" srcId="{E144E8BA-4CA0-446C-A94A-4B38B349A99F}" destId="{2CFA05CD-A9C2-41EB-A2DE-96A03B1BC562}" srcOrd="0" destOrd="0" parTransId="{2C76951E-B33F-4D7C-A2A4-186CE55E66E1}" sibTransId="{6EC31EC5-3F4F-40BB-A1D7-83C8F4C9CC5A}"/>
    <dgm:cxn modelId="{46762A50-5526-4EE7-BC80-D5710ABD7D9F}" type="presOf" srcId="{89F96CEB-1148-4126-B258-05BC6C08EAAA}" destId="{5FE211FD-1455-442D-90AE-9623884EE84E}" srcOrd="0" destOrd="0" presId="urn:microsoft.com/office/officeart/2005/8/layout/radial2"/>
    <dgm:cxn modelId="{1548C4C7-E5AD-4749-BBD6-2885F724A267}" type="presOf" srcId="{E144E8BA-4CA0-446C-A94A-4B38B349A99F}" destId="{2A95147D-43A4-42DD-B9A5-9EAD86AAD88C}" srcOrd="0" destOrd="0" presId="urn:microsoft.com/office/officeart/2005/8/layout/radial2"/>
    <dgm:cxn modelId="{A06E87FC-ED54-4A75-AE1F-91D88B790D96}" type="presOf" srcId="{09F4A33D-EBDD-44F8-A008-585D3C77E948}" destId="{12200322-592D-4E30-84DB-60D79CC5AE6D}" srcOrd="0" destOrd="2" presId="urn:microsoft.com/office/officeart/2005/8/layout/radial2"/>
    <dgm:cxn modelId="{F1033A51-E7E6-46FA-8BAC-8A94CB59F657}" srcId="{8C531854-7DD7-46D4-8848-D1563D0A7B76}" destId="{89F96CEB-1148-4126-B258-05BC6C08EAAA}" srcOrd="0" destOrd="0" parTransId="{DF48715C-1DFB-4BAB-9981-29774274C13D}" sibTransId="{A62380DF-4221-463E-B3D1-316E5C3C9308}"/>
    <dgm:cxn modelId="{E14A738C-985A-4448-BC67-0EDC31D2A321}" type="presParOf" srcId="{2A95147D-43A4-42DD-B9A5-9EAD86AAD88C}" destId="{CDAAD751-54F7-4B85-8055-89D4CB56342A}" srcOrd="0" destOrd="0" presId="urn:microsoft.com/office/officeart/2005/8/layout/radial2"/>
    <dgm:cxn modelId="{F412BFA1-37F9-4659-9448-E5B864721D05}" type="presParOf" srcId="{CDAAD751-54F7-4B85-8055-89D4CB56342A}" destId="{A325DA1F-DF3E-418F-A0A9-7C2793B2A61A}" srcOrd="0" destOrd="0" presId="urn:microsoft.com/office/officeart/2005/8/layout/radial2"/>
    <dgm:cxn modelId="{C2CB8B8D-06A0-4D0C-9E9F-1144B58B934E}" type="presParOf" srcId="{A325DA1F-DF3E-418F-A0A9-7C2793B2A61A}" destId="{2646A78F-7A6E-4EF3-8049-CD70F300CD15}" srcOrd="0" destOrd="0" presId="urn:microsoft.com/office/officeart/2005/8/layout/radial2"/>
    <dgm:cxn modelId="{579D0EFC-6848-43E2-95BA-177585879322}" type="presParOf" srcId="{A325DA1F-DF3E-418F-A0A9-7C2793B2A61A}" destId="{FF78CAFA-6025-4F0B-8A04-F4C14006C90F}" srcOrd="1" destOrd="0" presId="urn:microsoft.com/office/officeart/2005/8/layout/radial2"/>
    <dgm:cxn modelId="{E0AB873E-5EF4-467A-9430-D8879ABF0ADF}" type="presParOf" srcId="{CDAAD751-54F7-4B85-8055-89D4CB56342A}" destId="{B42B137B-53B0-4C9E-AC40-04B1D96805AD}" srcOrd="1" destOrd="0" presId="urn:microsoft.com/office/officeart/2005/8/layout/radial2"/>
    <dgm:cxn modelId="{CAF35BBF-9573-42D6-ADFD-7A84776660D1}" type="presParOf" srcId="{CDAAD751-54F7-4B85-8055-89D4CB56342A}" destId="{4D74C475-3E32-4970-9C84-93B1201B321E}" srcOrd="2" destOrd="0" presId="urn:microsoft.com/office/officeart/2005/8/layout/radial2"/>
    <dgm:cxn modelId="{A4FCCAB9-FDF8-456B-8255-9ED2DA712B5D}" type="presParOf" srcId="{4D74C475-3E32-4970-9C84-93B1201B321E}" destId="{9E4F345D-4D08-4CAC-B2B1-C56DCCAEF113}" srcOrd="0" destOrd="0" presId="urn:microsoft.com/office/officeart/2005/8/layout/radial2"/>
    <dgm:cxn modelId="{008B639B-6D4F-48FB-9675-6251D22365B4}" type="presParOf" srcId="{4D74C475-3E32-4970-9C84-93B1201B321E}" destId="{12200322-592D-4E30-84DB-60D79CC5AE6D}" srcOrd="1" destOrd="0" presId="urn:microsoft.com/office/officeart/2005/8/layout/radial2"/>
    <dgm:cxn modelId="{88CFBAC5-AFC2-4D7D-8362-A4C493D05636}" type="presParOf" srcId="{CDAAD751-54F7-4B85-8055-89D4CB56342A}" destId="{C78A4069-6AE7-49C7-9869-249ED28DF15E}" srcOrd="3" destOrd="0" presId="urn:microsoft.com/office/officeart/2005/8/layout/radial2"/>
    <dgm:cxn modelId="{42D4924D-DA7F-4C74-B6F9-DD11A176E36F}" type="presParOf" srcId="{CDAAD751-54F7-4B85-8055-89D4CB56342A}" destId="{EB053245-E7F8-4C26-86A2-DB2E80D195DF}" srcOrd="4" destOrd="0" presId="urn:microsoft.com/office/officeart/2005/8/layout/radial2"/>
    <dgm:cxn modelId="{E812494A-41A3-498B-A925-A6A1BCB6E18F}" type="presParOf" srcId="{EB053245-E7F8-4C26-86A2-DB2E80D195DF}" destId="{3B0366D1-86D9-4E37-97DB-4A6F5CEF35F3}" srcOrd="0" destOrd="0" presId="urn:microsoft.com/office/officeart/2005/8/layout/radial2"/>
    <dgm:cxn modelId="{9F731AB1-D7E0-4E92-947C-82AC7F14C316}" type="presParOf" srcId="{EB053245-E7F8-4C26-86A2-DB2E80D195DF}" destId="{9E6D834F-0F60-46CC-BE73-C66E3020C40B}" srcOrd="1" destOrd="0" presId="urn:microsoft.com/office/officeart/2005/8/layout/radial2"/>
    <dgm:cxn modelId="{3D908A25-623D-4839-A731-A772E32E76D0}" type="presParOf" srcId="{CDAAD751-54F7-4B85-8055-89D4CB56342A}" destId="{BD87C06B-594A-4BD9-8B8C-EA92540EB0D8}" srcOrd="5" destOrd="0" presId="urn:microsoft.com/office/officeart/2005/8/layout/radial2"/>
    <dgm:cxn modelId="{7839D285-889C-46C7-8444-6CF5AB878826}" type="presParOf" srcId="{CDAAD751-54F7-4B85-8055-89D4CB56342A}" destId="{9D8C7A91-58F4-465F-8F78-F45CC6D47A68}" srcOrd="6" destOrd="0" presId="urn:microsoft.com/office/officeart/2005/8/layout/radial2"/>
    <dgm:cxn modelId="{49071BF0-4BB5-4DF7-A091-25305AD71228}" type="presParOf" srcId="{9D8C7A91-58F4-465F-8F78-F45CC6D47A68}" destId="{30761D41-D1E3-425E-8D6A-6D0D4370CC26}" srcOrd="0" destOrd="0" presId="urn:microsoft.com/office/officeart/2005/8/layout/radial2"/>
    <dgm:cxn modelId="{323FC3E4-C95B-407A-B35C-DA147ED3E81B}" type="presParOf" srcId="{9D8C7A91-58F4-465F-8F78-F45CC6D47A68}" destId="{5FE211FD-1455-442D-90AE-9623884EE84E}" srcOrd="1" destOrd="0" presId="urn:microsoft.com/office/officeart/2005/8/layout/radial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94F0D5-0932-4F91-A7BD-6B4EAD8D1060}" type="doc">
      <dgm:prSet loTypeId="urn:microsoft.com/office/officeart/2005/8/layout/hierarchy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0E533F-DAE5-4B5D-B946-371C8A343325}">
      <dgm:prSet phldrT="[Текст]"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Игры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56F9280A-4C6D-413A-B01D-C5F88353118A}" type="parTrans" cxnId="{C528037F-5E83-48AC-9D63-765AAA0178E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6B7C28C9-AD1C-4EBA-B5AA-116CE03C1A94}" type="sibTrans" cxnId="{C528037F-5E83-48AC-9D63-765AAA0178E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1EF4EE27-24A5-4FCB-81D2-4B8AC7C11F90}">
      <dgm:prSet phldrT="[Текст]"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Элементарные </a:t>
          </a:r>
        </a:p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(Представляют собой сознательную инициативную деятельность, направленную на достижение условленной цели, добровольно установленной самими играющими. Движения зависят от творчества самих играющих)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451C9A12-24D6-45CA-B194-0B7FA8454A04}" type="parTrans" cxnId="{BDBB0B8E-BD24-4A61-B975-8985D60411C4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9A25E51-5EF1-41E5-8A1A-098983317A81}" type="sibTrans" cxnId="{BDBB0B8E-BD24-4A61-B975-8985D60411C4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DEACCA8A-C851-4DF3-B0CD-98C6EAEFF74F}">
      <dgm:prSet phldrT="[Текст]"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Спортивные </a:t>
          </a:r>
        </a:p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(Высшая ступень подвижных игр, правила которых строго регламентированы. Они требуют специальных площадок и оборудования. Характерный признак – сложная техника. Техника движения и  определенная тактика поведения в процессе игры)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ACDD6BC3-35EA-49B7-8C05-A02A02DB8CEE}" type="parTrans" cxnId="{96BCD387-ECE7-4DC9-9220-106E6D54191D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F86E9B58-AAAE-46D2-B67F-627620E918EE}" type="sibTrans" cxnId="{96BCD387-ECE7-4DC9-9220-106E6D54191D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8943AAC-3E56-4E67-9B98-6B8C94738452}" type="pres">
      <dgm:prSet presAssocID="{9694F0D5-0932-4F91-A7BD-6B4EAD8D106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E9FBCBF-4C4D-447E-AB24-7CE1EF5935DC}" type="pres">
      <dgm:prSet presAssocID="{F40E533F-DAE5-4B5D-B946-371C8A343325}" presName="hierRoot1" presStyleCnt="0"/>
      <dgm:spPr/>
    </dgm:pt>
    <dgm:pt modelId="{2CF8972D-138D-49B8-BAAD-9D11CA3F9F84}" type="pres">
      <dgm:prSet presAssocID="{F40E533F-DAE5-4B5D-B946-371C8A343325}" presName="composite" presStyleCnt="0"/>
      <dgm:spPr/>
    </dgm:pt>
    <dgm:pt modelId="{50C99047-1C71-4E01-8120-A9C51C734BCC}" type="pres">
      <dgm:prSet presAssocID="{F40E533F-DAE5-4B5D-B946-371C8A343325}" presName="background" presStyleLbl="node0" presStyleIdx="0" presStyleCnt="1"/>
      <dgm:spPr/>
    </dgm:pt>
    <dgm:pt modelId="{39FAEBDA-E9BB-426F-964D-763328FBD8C8}" type="pres">
      <dgm:prSet presAssocID="{F40E533F-DAE5-4B5D-B946-371C8A343325}" presName="text" presStyleLbl="fgAcc0" presStyleIdx="0" presStyleCnt="1" custLinFactNeighborX="5812" custLinFactNeighborY="-216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DD8FF7-935F-41BC-BC87-CF184F241113}" type="pres">
      <dgm:prSet presAssocID="{F40E533F-DAE5-4B5D-B946-371C8A343325}" presName="hierChild2" presStyleCnt="0"/>
      <dgm:spPr/>
    </dgm:pt>
    <dgm:pt modelId="{8ED24F29-B440-48F7-86E1-E37300DC667D}" type="pres">
      <dgm:prSet presAssocID="{451C9A12-24D6-45CA-B194-0B7FA8454A04}" presName="Name10" presStyleLbl="parChTrans1D2" presStyleIdx="0" presStyleCnt="2"/>
      <dgm:spPr/>
      <dgm:t>
        <a:bodyPr/>
        <a:lstStyle/>
        <a:p>
          <a:endParaRPr lang="ru-RU"/>
        </a:p>
      </dgm:t>
    </dgm:pt>
    <dgm:pt modelId="{FF7DB24E-7977-43D6-90AB-81221B68BD7A}" type="pres">
      <dgm:prSet presAssocID="{1EF4EE27-24A5-4FCB-81D2-4B8AC7C11F90}" presName="hierRoot2" presStyleCnt="0"/>
      <dgm:spPr/>
    </dgm:pt>
    <dgm:pt modelId="{724EC765-7E19-40E4-B714-7FF2102C20CA}" type="pres">
      <dgm:prSet presAssocID="{1EF4EE27-24A5-4FCB-81D2-4B8AC7C11F90}" presName="composite2" presStyleCnt="0"/>
      <dgm:spPr/>
    </dgm:pt>
    <dgm:pt modelId="{6EF0E7FE-3FFC-4C7C-B323-18F8BA0B9260}" type="pres">
      <dgm:prSet presAssocID="{1EF4EE27-24A5-4FCB-81D2-4B8AC7C11F90}" presName="background2" presStyleLbl="node2" presStyleIdx="0" presStyleCnt="2"/>
      <dgm:spPr/>
    </dgm:pt>
    <dgm:pt modelId="{27DF5E91-AE50-44B3-B0D5-609C44114694}" type="pres">
      <dgm:prSet presAssocID="{1EF4EE27-24A5-4FCB-81D2-4B8AC7C11F90}" presName="text2" presStyleLbl="fgAcc2" presStyleIdx="0" presStyleCnt="2" custScaleX="173432" custScaleY="220485" custLinFactNeighborX="6105" custLinFactNeighborY="-440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99DE95-E8C5-486C-8AE4-B863563F83E2}" type="pres">
      <dgm:prSet presAssocID="{1EF4EE27-24A5-4FCB-81D2-4B8AC7C11F90}" presName="hierChild3" presStyleCnt="0"/>
      <dgm:spPr/>
    </dgm:pt>
    <dgm:pt modelId="{F8CA407F-E4E6-4C83-B389-6863C02B402A}" type="pres">
      <dgm:prSet presAssocID="{ACDD6BC3-35EA-49B7-8C05-A02A02DB8CEE}" presName="Name10" presStyleLbl="parChTrans1D2" presStyleIdx="1" presStyleCnt="2"/>
      <dgm:spPr/>
      <dgm:t>
        <a:bodyPr/>
        <a:lstStyle/>
        <a:p>
          <a:endParaRPr lang="ru-RU"/>
        </a:p>
      </dgm:t>
    </dgm:pt>
    <dgm:pt modelId="{70902907-D841-40C9-B7B9-3847BB409A79}" type="pres">
      <dgm:prSet presAssocID="{DEACCA8A-C851-4DF3-B0CD-98C6EAEFF74F}" presName="hierRoot2" presStyleCnt="0"/>
      <dgm:spPr/>
    </dgm:pt>
    <dgm:pt modelId="{B14EB37D-8FB5-42BF-9E26-B318834A82E2}" type="pres">
      <dgm:prSet presAssocID="{DEACCA8A-C851-4DF3-B0CD-98C6EAEFF74F}" presName="composite2" presStyleCnt="0"/>
      <dgm:spPr/>
    </dgm:pt>
    <dgm:pt modelId="{904266CD-E6CB-4CAD-AC86-46BD5BBCA9AD}" type="pres">
      <dgm:prSet presAssocID="{DEACCA8A-C851-4DF3-B0CD-98C6EAEFF74F}" presName="background2" presStyleLbl="node2" presStyleIdx="1" presStyleCnt="2"/>
      <dgm:spPr/>
    </dgm:pt>
    <dgm:pt modelId="{5114E509-BF8C-45F0-83CA-9732FC92CFFB}" type="pres">
      <dgm:prSet presAssocID="{DEACCA8A-C851-4DF3-B0CD-98C6EAEFF74F}" presName="text2" presStyleLbl="fgAcc2" presStyleIdx="1" presStyleCnt="2" custScaleX="165144" custScaleY="221590" custLinFactNeighborX="-1742" custLinFactNeighborY="-440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A7E25A-F2BB-45CF-A830-EABCDDE8E7F8}" type="pres">
      <dgm:prSet presAssocID="{DEACCA8A-C851-4DF3-B0CD-98C6EAEFF74F}" presName="hierChild3" presStyleCnt="0"/>
      <dgm:spPr/>
    </dgm:pt>
  </dgm:ptLst>
  <dgm:cxnLst>
    <dgm:cxn modelId="{A087214B-3973-4FC0-9174-279E7A03EC74}" type="presOf" srcId="{9694F0D5-0932-4F91-A7BD-6B4EAD8D1060}" destId="{58943AAC-3E56-4E67-9B98-6B8C94738452}" srcOrd="0" destOrd="0" presId="urn:microsoft.com/office/officeart/2005/8/layout/hierarchy1"/>
    <dgm:cxn modelId="{DB10A6D7-4655-495B-92C9-69713F37BDA7}" type="presOf" srcId="{ACDD6BC3-35EA-49B7-8C05-A02A02DB8CEE}" destId="{F8CA407F-E4E6-4C83-B389-6863C02B402A}" srcOrd="0" destOrd="0" presId="urn:microsoft.com/office/officeart/2005/8/layout/hierarchy1"/>
    <dgm:cxn modelId="{BDBB0B8E-BD24-4A61-B975-8985D60411C4}" srcId="{F40E533F-DAE5-4B5D-B946-371C8A343325}" destId="{1EF4EE27-24A5-4FCB-81D2-4B8AC7C11F90}" srcOrd="0" destOrd="0" parTransId="{451C9A12-24D6-45CA-B194-0B7FA8454A04}" sibTransId="{59A25E51-5EF1-41E5-8A1A-098983317A81}"/>
    <dgm:cxn modelId="{FBF7DB04-A365-4D6D-B9A9-EEBD371D1335}" type="presOf" srcId="{451C9A12-24D6-45CA-B194-0B7FA8454A04}" destId="{8ED24F29-B440-48F7-86E1-E37300DC667D}" srcOrd="0" destOrd="0" presId="urn:microsoft.com/office/officeart/2005/8/layout/hierarchy1"/>
    <dgm:cxn modelId="{67F43259-39E7-4BBD-BEDB-829E334A50F8}" type="presOf" srcId="{DEACCA8A-C851-4DF3-B0CD-98C6EAEFF74F}" destId="{5114E509-BF8C-45F0-83CA-9732FC92CFFB}" srcOrd="0" destOrd="0" presId="urn:microsoft.com/office/officeart/2005/8/layout/hierarchy1"/>
    <dgm:cxn modelId="{1C8A0D66-F8E0-4D75-BDAE-60FF7D70F023}" type="presOf" srcId="{1EF4EE27-24A5-4FCB-81D2-4B8AC7C11F90}" destId="{27DF5E91-AE50-44B3-B0D5-609C44114694}" srcOrd="0" destOrd="0" presId="urn:microsoft.com/office/officeart/2005/8/layout/hierarchy1"/>
    <dgm:cxn modelId="{571F85E6-F30E-4F76-AAEA-FE6CF41E2871}" type="presOf" srcId="{F40E533F-DAE5-4B5D-B946-371C8A343325}" destId="{39FAEBDA-E9BB-426F-964D-763328FBD8C8}" srcOrd="0" destOrd="0" presId="urn:microsoft.com/office/officeart/2005/8/layout/hierarchy1"/>
    <dgm:cxn modelId="{C528037F-5E83-48AC-9D63-765AAA0178E0}" srcId="{9694F0D5-0932-4F91-A7BD-6B4EAD8D1060}" destId="{F40E533F-DAE5-4B5D-B946-371C8A343325}" srcOrd="0" destOrd="0" parTransId="{56F9280A-4C6D-413A-B01D-C5F88353118A}" sibTransId="{6B7C28C9-AD1C-4EBA-B5AA-116CE03C1A94}"/>
    <dgm:cxn modelId="{96BCD387-ECE7-4DC9-9220-106E6D54191D}" srcId="{F40E533F-DAE5-4B5D-B946-371C8A343325}" destId="{DEACCA8A-C851-4DF3-B0CD-98C6EAEFF74F}" srcOrd="1" destOrd="0" parTransId="{ACDD6BC3-35EA-49B7-8C05-A02A02DB8CEE}" sibTransId="{F86E9B58-AAAE-46D2-B67F-627620E918EE}"/>
    <dgm:cxn modelId="{E8A28507-7FDD-4463-B848-A076FDFC93C6}" type="presParOf" srcId="{58943AAC-3E56-4E67-9B98-6B8C94738452}" destId="{6E9FBCBF-4C4D-447E-AB24-7CE1EF5935DC}" srcOrd="0" destOrd="0" presId="urn:microsoft.com/office/officeart/2005/8/layout/hierarchy1"/>
    <dgm:cxn modelId="{74C834E9-A912-415F-BEFE-80A0AD2CAF6E}" type="presParOf" srcId="{6E9FBCBF-4C4D-447E-AB24-7CE1EF5935DC}" destId="{2CF8972D-138D-49B8-BAAD-9D11CA3F9F84}" srcOrd="0" destOrd="0" presId="urn:microsoft.com/office/officeart/2005/8/layout/hierarchy1"/>
    <dgm:cxn modelId="{4031D445-7D39-41B4-B6F3-B698498DFB61}" type="presParOf" srcId="{2CF8972D-138D-49B8-BAAD-9D11CA3F9F84}" destId="{50C99047-1C71-4E01-8120-A9C51C734BCC}" srcOrd="0" destOrd="0" presId="urn:microsoft.com/office/officeart/2005/8/layout/hierarchy1"/>
    <dgm:cxn modelId="{7E2F0161-8D59-4B3F-9E9A-1140A389DDEB}" type="presParOf" srcId="{2CF8972D-138D-49B8-BAAD-9D11CA3F9F84}" destId="{39FAEBDA-E9BB-426F-964D-763328FBD8C8}" srcOrd="1" destOrd="0" presId="urn:microsoft.com/office/officeart/2005/8/layout/hierarchy1"/>
    <dgm:cxn modelId="{95A1AC5E-F599-49AA-8ACC-9B677252DF2D}" type="presParOf" srcId="{6E9FBCBF-4C4D-447E-AB24-7CE1EF5935DC}" destId="{28DD8FF7-935F-41BC-BC87-CF184F241113}" srcOrd="1" destOrd="0" presId="urn:microsoft.com/office/officeart/2005/8/layout/hierarchy1"/>
    <dgm:cxn modelId="{330DFA8E-E06A-47F0-8D10-4AA4D93B0222}" type="presParOf" srcId="{28DD8FF7-935F-41BC-BC87-CF184F241113}" destId="{8ED24F29-B440-48F7-86E1-E37300DC667D}" srcOrd="0" destOrd="0" presId="urn:microsoft.com/office/officeart/2005/8/layout/hierarchy1"/>
    <dgm:cxn modelId="{196EC684-54D5-486D-B49B-C2C516FB5965}" type="presParOf" srcId="{28DD8FF7-935F-41BC-BC87-CF184F241113}" destId="{FF7DB24E-7977-43D6-90AB-81221B68BD7A}" srcOrd="1" destOrd="0" presId="urn:microsoft.com/office/officeart/2005/8/layout/hierarchy1"/>
    <dgm:cxn modelId="{3AB4DF7C-B1B4-4D8E-A179-E385361F4D0A}" type="presParOf" srcId="{FF7DB24E-7977-43D6-90AB-81221B68BD7A}" destId="{724EC765-7E19-40E4-B714-7FF2102C20CA}" srcOrd="0" destOrd="0" presId="urn:microsoft.com/office/officeart/2005/8/layout/hierarchy1"/>
    <dgm:cxn modelId="{1F336B6A-0C8E-486E-92FD-4E737A9EB34C}" type="presParOf" srcId="{724EC765-7E19-40E4-B714-7FF2102C20CA}" destId="{6EF0E7FE-3FFC-4C7C-B323-18F8BA0B9260}" srcOrd="0" destOrd="0" presId="urn:microsoft.com/office/officeart/2005/8/layout/hierarchy1"/>
    <dgm:cxn modelId="{724C8D4D-7651-4EB6-9C8F-09F5B33B007F}" type="presParOf" srcId="{724EC765-7E19-40E4-B714-7FF2102C20CA}" destId="{27DF5E91-AE50-44B3-B0D5-609C44114694}" srcOrd="1" destOrd="0" presId="urn:microsoft.com/office/officeart/2005/8/layout/hierarchy1"/>
    <dgm:cxn modelId="{F0502D65-908C-4B16-9D60-65D4A968992B}" type="presParOf" srcId="{FF7DB24E-7977-43D6-90AB-81221B68BD7A}" destId="{FE99DE95-E8C5-486C-8AE4-B863563F83E2}" srcOrd="1" destOrd="0" presId="urn:microsoft.com/office/officeart/2005/8/layout/hierarchy1"/>
    <dgm:cxn modelId="{942D9E9D-DDEC-4FB3-B976-24AD9D0A2BCD}" type="presParOf" srcId="{28DD8FF7-935F-41BC-BC87-CF184F241113}" destId="{F8CA407F-E4E6-4C83-B389-6863C02B402A}" srcOrd="2" destOrd="0" presId="urn:microsoft.com/office/officeart/2005/8/layout/hierarchy1"/>
    <dgm:cxn modelId="{0DDB9474-CDE4-4368-9FD2-1D81219DEDB5}" type="presParOf" srcId="{28DD8FF7-935F-41BC-BC87-CF184F241113}" destId="{70902907-D841-40C9-B7B9-3847BB409A79}" srcOrd="3" destOrd="0" presId="urn:microsoft.com/office/officeart/2005/8/layout/hierarchy1"/>
    <dgm:cxn modelId="{6B542635-7B5D-45E6-B0EA-0FCA161E0916}" type="presParOf" srcId="{70902907-D841-40C9-B7B9-3847BB409A79}" destId="{B14EB37D-8FB5-42BF-9E26-B318834A82E2}" srcOrd="0" destOrd="0" presId="urn:microsoft.com/office/officeart/2005/8/layout/hierarchy1"/>
    <dgm:cxn modelId="{0D4C8329-CFD0-49C3-A0E8-569AB75F6A67}" type="presParOf" srcId="{B14EB37D-8FB5-42BF-9E26-B318834A82E2}" destId="{904266CD-E6CB-4CAD-AC86-46BD5BBCA9AD}" srcOrd="0" destOrd="0" presId="urn:microsoft.com/office/officeart/2005/8/layout/hierarchy1"/>
    <dgm:cxn modelId="{DAF11A4E-C4AF-4808-B2DE-04394FF76877}" type="presParOf" srcId="{B14EB37D-8FB5-42BF-9E26-B318834A82E2}" destId="{5114E509-BF8C-45F0-83CA-9732FC92CFFB}" srcOrd="1" destOrd="0" presId="urn:microsoft.com/office/officeart/2005/8/layout/hierarchy1"/>
    <dgm:cxn modelId="{E0D18CC5-20FB-445C-A29E-479EC26CFD6F}" type="presParOf" srcId="{70902907-D841-40C9-B7B9-3847BB409A79}" destId="{A3A7E25A-F2BB-45CF-A830-EABCDDE8E7F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87C06B-594A-4BD9-8B8C-EA92540EB0D8}">
      <dsp:nvSpPr>
        <dsp:cNvPr id="0" name=""/>
        <dsp:cNvSpPr/>
      </dsp:nvSpPr>
      <dsp:spPr>
        <a:xfrm rot="3148562">
          <a:off x="2228856" y="4285049"/>
          <a:ext cx="564687" cy="64160"/>
        </a:xfrm>
        <a:custGeom>
          <a:avLst/>
          <a:gdLst/>
          <a:ahLst/>
          <a:cxnLst/>
          <a:rect l="0" t="0" r="0" b="0"/>
          <a:pathLst>
            <a:path>
              <a:moveTo>
                <a:pt x="0" y="32080"/>
              </a:moveTo>
              <a:lnTo>
                <a:pt x="564687" y="32080"/>
              </a:lnTo>
            </a:path>
          </a:pathLst>
        </a:custGeom>
        <a:noFill/>
        <a:ln w="55000" cap="flat" cmpd="thickThin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8A4069-6AE7-49C7-9869-249ED28DF15E}">
      <dsp:nvSpPr>
        <dsp:cNvPr id="0" name=""/>
        <dsp:cNvSpPr/>
      </dsp:nvSpPr>
      <dsp:spPr>
        <a:xfrm rot="56068">
          <a:off x="2579042" y="3049173"/>
          <a:ext cx="615144" cy="64160"/>
        </a:xfrm>
        <a:custGeom>
          <a:avLst/>
          <a:gdLst/>
          <a:ahLst/>
          <a:cxnLst/>
          <a:rect l="0" t="0" r="0" b="0"/>
          <a:pathLst>
            <a:path>
              <a:moveTo>
                <a:pt x="0" y="32080"/>
              </a:moveTo>
              <a:lnTo>
                <a:pt x="615144" y="32080"/>
              </a:lnTo>
            </a:path>
          </a:pathLst>
        </a:custGeom>
        <a:noFill/>
        <a:ln w="55000" cap="flat" cmpd="thickThin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2B137B-53B0-4C9E-AC40-04B1D96805AD}">
      <dsp:nvSpPr>
        <dsp:cNvPr id="0" name=""/>
        <dsp:cNvSpPr/>
      </dsp:nvSpPr>
      <dsp:spPr>
        <a:xfrm rot="18363627">
          <a:off x="2180412" y="1762301"/>
          <a:ext cx="571910" cy="64160"/>
        </a:xfrm>
        <a:custGeom>
          <a:avLst/>
          <a:gdLst/>
          <a:ahLst/>
          <a:cxnLst/>
          <a:rect l="0" t="0" r="0" b="0"/>
          <a:pathLst>
            <a:path>
              <a:moveTo>
                <a:pt x="0" y="32080"/>
              </a:moveTo>
              <a:lnTo>
                <a:pt x="571910" y="32080"/>
              </a:lnTo>
            </a:path>
          </a:pathLst>
        </a:custGeom>
        <a:noFill/>
        <a:ln w="55000" cap="flat" cmpd="thickThin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78CAFA-6025-4F0B-8A04-F4C14006C90F}">
      <dsp:nvSpPr>
        <dsp:cNvPr id="0" name=""/>
        <dsp:cNvSpPr/>
      </dsp:nvSpPr>
      <dsp:spPr>
        <a:xfrm>
          <a:off x="71430" y="1571637"/>
          <a:ext cx="2953793" cy="29537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4F345D-4D08-4CAC-B2B1-C56DCCAEF113}">
      <dsp:nvSpPr>
        <dsp:cNvPr id="0" name=""/>
        <dsp:cNvSpPr/>
      </dsp:nvSpPr>
      <dsp:spPr>
        <a:xfrm>
          <a:off x="2263464" y="0"/>
          <a:ext cx="1764779" cy="17224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Настольные игры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21910" y="252245"/>
        <a:ext cx="1247887" cy="1217949"/>
      </dsp:txXfrm>
    </dsp:sp>
    <dsp:sp modelId="{12200322-592D-4E30-84DB-60D79CC5AE6D}">
      <dsp:nvSpPr>
        <dsp:cNvPr id="0" name=""/>
        <dsp:cNvSpPr/>
      </dsp:nvSpPr>
      <dsp:spPr>
        <a:xfrm>
          <a:off x="4214842" y="0"/>
          <a:ext cx="2647169" cy="1722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шашки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шахматы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нарды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14842" y="0"/>
        <a:ext cx="2647169" cy="1722439"/>
      </dsp:txXfrm>
    </dsp:sp>
    <dsp:sp modelId="{3B0366D1-86D9-4E37-97DB-4A6F5CEF35F3}">
      <dsp:nvSpPr>
        <dsp:cNvPr id="0" name=""/>
        <dsp:cNvSpPr/>
      </dsp:nvSpPr>
      <dsp:spPr>
        <a:xfrm>
          <a:off x="3194028" y="2214583"/>
          <a:ext cx="1772276" cy="17722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Спортивные игры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53572" y="2474127"/>
        <a:ext cx="1253188" cy="1253188"/>
      </dsp:txXfrm>
    </dsp:sp>
    <dsp:sp modelId="{9E6D834F-0F60-46CC-BE73-C66E3020C40B}">
      <dsp:nvSpPr>
        <dsp:cNvPr id="0" name=""/>
        <dsp:cNvSpPr/>
      </dsp:nvSpPr>
      <dsp:spPr>
        <a:xfrm>
          <a:off x="5143532" y="2214583"/>
          <a:ext cx="2658414" cy="17722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Баскетбол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Волейбол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Настольный теннис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Футбол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Бадминтон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143532" y="2214583"/>
        <a:ext cx="2658414" cy="1772276"/>
      </dsp:txXfrm>
    </dsp:sp>
    <dsp:sp modelId="{30761D41-D1E3-425E-8D6A-6D0D4370CC26}">
      <dsp:nvSpPr>
        <dsp:cNvPr id="0" name=""/>
        <dsp:cNvSpPr/>
      </dsp:nvSpPr>
      <dsp:spPr>
        <a:xfrm>
          <a:off x="2336777" y="4357712"/>
          <a:ext cx="1772276" cy="17722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Подвижные игры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96321" y="4617256"/>
        <a:ext cx="1253188" cy="1253188"/>
      </dsp:txXfrm>
    </dsp:sp>
    <dsp:sp modelId="{5FE211FD-1455-442D-90AE-9623884EE84E}">
      <dsp:nvSpPr>
        <dsp:cNvPr id="0" name=""/>
        <dsp:cNvSpPr/>
      </dsp:nvSpPr>
      <dsp:spPr>
        <a:xfrm>
          <a:off x="4286280" y="4357712"/>
          <a:ext cx="2658414" cy="17722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Русская лапта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Вышибалы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Перестрелка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86280" y="4357712"/>
        <a:ext cx="2658414" cy="17722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CA407F-E4E6-4C83-B389-6863C02B402A}">
      <dsp:nvSpPr>
        <dsp:cNvPr id="0" name=""/>
        <dsp:cNvSpPr/>
      </dsp:nvSpPr>
      <dsp:spPr>
        <a:xfrm>
          <a:off x="4184878" y="1524258"/>
          <a:ext cx="2025943" cy="3331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233"/>
              </a:lnTo>
              <a:lnTo>
                <a:pt x="2025943" y="125233"/>
              </a:lnTo>
              <a:lnTo>
                <a:pt x="2025943" y="333136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D24F29-B440-48F7-86E1-E37300DC667D}">
      <dsp:nvSpPr>
        <dsp:cNvPr id="0" name=""/>
        <dsp:cNvSpPr/>
      </dsp:nvSpPr>
      <dsp:spPr>
        <a:xfrm>
          <a:off x="2088981" y="1524258"/>
          <a:ext cx="2095896" cy="333136"/>
        </a:xfrm>
        <a:custGeom>
          <a:avLst/>
          <a:gdLst/>
          <a:ahLst/>
          <a:cxnLst/>
          <a:rect l="0" t="0" r="0" b="0"/>
          <a:pathLst>
            <a:path>
              <a:moveTo>
                <a:pt x="2095896" y="0"/>
              </a:moveTo>
              <a:lnTo>
                <a:pt x="2095896" y="125233"/>
              </a:lnTo>
              <a:lnTo>
                <a:pt x="0" y="125233"/>
              </a:lnTo>
              <a:lnTo>
                <a:pt x="0" y="333136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C99047-1C71-4E01-8120-A9C51C734BCC}">
      <dsp:nvSpPr>
        <dsp:cNvPr id="0" name=""/>
        <dsp:cNvSpPr/>
      </dsp:nvSpPr>
      <dsp:spPr>
        <a:xfrm>
          <a:off x="3062759" y="99167"/>
          <a:ext cx="2244238" cy="14250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9FAEBDA-E9BB-426F-964D-763328FBD8C8}">
      <dsp:nvSpPr>
        <dsp:cNvPr id="0" name=""/>
        <dsp:cNvSpPr/>
      </dsp:nvSpPr>
      <dsp:spPr>
        <a:xfrm>
          <a:off x="3312118" y="336059"/>
          <a:ext cx="2244238" cy="14250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Игры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53857" y="377798"/>
        <a:ext cx="2160760" cy="1341613"/>
      </dsp:txXfrm>
    </dsp:sp>
    <dsp:sp modelId="{6EF0E7FE-3FFC-4C7C-B323-18F8BA0B9260}">
      <dsp:nvSpPr>
        <dsp:cNvPr id="0" name=""/>
        <dsp:cNvSpPr/>
      </dsp:nvSpPr>
      <dsp:spPr>
        <a:xfrm>
          <a:off x="142868" y="1857395"/>
          <a:ext cx="3892226" cy="3142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7DF5E91-AE50-44B3-B0D5-609C44114694}">
      <dsp:nvSpPr>
        <dsp:cNvPr id="0" name=""/>
        <dsp:cNvSpPr/>
      </dsp:nvSpPr>
      <dsp:spPr>
        <a:xfrm>
          <a:off x="392228" y="2094286"/>
          <a:ext cx="3892226" cy="31421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Элементарные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(Представляют собой сознательную инициативную деятельность, направленную на достижение условленной цели, добровольно установленной самими играющими. Движения зависят от творчества самих играющих) 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4257" y="2186315"/>
        <a:ext cx="3708168" cy="2958054"/>
      </dsp:txXfrm>
    </dsp:sp>
    <dsp:sp modelId="{904266CD-E6CB-4CAD-AC86-46BD5BBCA9AD}">
      <dsp:nvSpPr>
        <dsp:cNvPr id="0" name=""/>
        <dsp:cNvSpPr/>
      </dsp:nvSpPr>
      <dsp:spPr>
        <a:xfrm>
          <a:off x="4357709" y="1857395"/>
          <a:ext cx="3706224" cy="31578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114E509-BF8C-45F0-83CA-9732FC92CFFB}">
      <dsp:nvSpPr>
        <dsp:cNvPr id="0" name=""/>
        <dsp:cNvSpPr/>
      </dsp:nvSpPr>
      <dsp:spPr>
        <a:xfrm>
          <a:off x="4607069" y="2094286"/>
          <a:ext cx="3706224" cy="31578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Спортивные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(Высшая ступень подвижных игр, правила которых строго регламентированы. Они требуют специальных площадок и оборудования. Характерный признак – сложная техника. Техника движения и  определенная тактика поведения в процессе игры)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99560" y="2186777"/>
        <a:ext cx="3521242" cy="29728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3DEB77-95C4-420B-80C9-3104FC8E719A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FA688C-138C-4A2E-AB8B-09A7A8ADD20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4E540B7-8766-45AA-B47E-CE2F69D5EDD2}" type="datetime1">
              <a:rPr lang="ru-RU" smtClean="0"/>
              <a:t>01.11.2016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E6840EE-08B9-48C0-B39A-6DD6774376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FA576-3308-483D-BFB4-2BE2D1C3DBB9}" type="datetime1">
              <a:rPr lang="ru-RU" smtClean="0"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40EE-08B9-48C0-B39A-6DD6774376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E1834-1BFD-40FC-A975-BD92A75DB329}" type="datetime1">
              <a:rPr lang="ru-RU" smtClean="0"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40EE-08B9-48C0-B39A-6DD6774376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65E72-B316-4822-876F-E07E808654FF}" type="datetime1">
              <a:rPr lang="ru-RU" smtClean="0"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40EE-08B9-48C0-B39A-6DD6774376E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B9FE-94E6-4FA6-B7A5-17C02AE7AE9B}" type="datetime1">
              <a:rPr lang="ru-RU" smtClean="0"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40EE-08B9-48C0-B39A-6DD6774376E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6B043-06AE-4546-9DE1-1989A5A1304D}" type="datetime1">
              <a:rPr lang="ru-RU" smtClean="0"/>
              <a:t>01.11.2016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40EE-08B9-48C0-B39A-6DD6774376E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0ED55-93F4-4479-B6E5-91085094DAF9}" type="datetime1">
              <a:rPr lang="ru-RU" smtClean="0"/>
              <a:t>01.11.2016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40EE-08B9-48C0-B39A-6DD6774376E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05900-7A48-4AF9-8585-311CFE54A289}" type="datetime1">
              <a:rPr lang="ru-RU" smtClean="0"/>
              <a:t>01.11.2016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40EE-08B9-48C0-B39A-6DD6774376EF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FB913-49BC-4D38-827E-9350E36D477F}" type="datetime1">
              <a:rPr lang="ru-RU" smtClean="0"/>
              <a:t>01.11.2016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40EE-08B9-48C0-B39A-6DD6774376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E080EE32-F4C3-40B1-90B3-8559D7DFEADA}" type="datetime1">
              <a:rPr lang="ru-RU" smtClean="0"/>
              <a:t>01.11.2016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40EE-08B9-48C0-B39A-6DD6774376E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99E3C18-58F6-4288-A6E2-202F3877109D}" type="datetime1">
              <a:rPr lang="ru-RU" smtClean="0"/>
              <a:t>01.11.2016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E6840EE-08B9-48C0-B39A-6DD6774376E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73223B0-5FB4-4503-A6CC-D3105C357888}" type="datetime1">
              <a:rPr lang="ru-RU" smtClean="0"/>
              <a:t>01.11.2016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E6840EE-08B9-48C0-B39A-6DD6774376E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357166"/>
            <a:ext cx="8072494" cy="2428892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Игра как средство и метод физического воспитания школьников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3438" y="3643314"/>
            <a:ext cx="41954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Учитель физической культуры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МБОУ «Средняя школа №2»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г. Десногорска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Алтынникова Л.М.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285729"/>
            <a:ext cx="8229600" cy="350046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С детьми среднего школьного возраста: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увеличивается количество правил, которые объясняются перед игрой;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выбор водящих - все способы, кроме считалок;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деление на команды - все способы, кроме выбора капитанами и по желанию. Команды небольшие, с равным количеством девочек и мальчиков в каждой команде;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в играх учитывать качество выполнения заданий.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40EE-08B9-48C0-B39A-6DD6774376EF}" type="slidenum">
              <a:rPr lang="ru-RU" smtClean="0"/>
              <a:t>10</a:t>
            </a:fld>
            <a:endParaRPr lang="ru-RU"/>
          </a:p>
        </p:txBody>
      </p:sp>
      <p:pic>
        <p:nvPicPr>
          <p:cNvPr id="5" name="Рисунок 4" descr="DSCN03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65107" y="3500438"/>
            <a:ext cx="2303858" cy="3071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229600" cy="30003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С учащимися старшего школьного возраста: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игры проводятся отдельно для юношей и девушек;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игры командные, носят соревновательный характер;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используются все способы деления на команды;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возрастает объективность судейства с учетом качества выполнения;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используется в основном словесный метод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40EE-08B9-48C0-B39A-6DD6774376EF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71480"/>
            <a:ext cx="8229600" cy="4525963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Таким образом,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игра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- исторически сложившееся средство воспитания и образования подрастающего поколения. Специально организованная для решения широкого круга педагогических задач, она помогает подготовить детей, подростков и юношей к трудовой жизнедеятельности.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Игры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как важнейшее средство и метод физического воспитания, сохраняют своё значение на протяжении всей жизни человека, меняется только их содержание и методика поведения.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40EE-08B9-48C0-B39A-6DD6774376EF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28596" y="285728"/>
            <a:ext cx="8229600" cy="4525963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Игра - исторически сложившееся общественное явление, самостоятельный вид деятельности, свойственный человеку.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40EE-08B9-48C0-B39A-6DD6774376EF}" type="slidenum">
              <a:rPr lang="ru-RU" smtClean="0"/>
              <a:t>2</a:t>
            </a:fld>
            <a:endParaRPr lang="ru-RU"/>
          </a:p>
        </p:txBody>
      </p:sp>
      <p:pic>
        <p:nvPicPr>
          <p:cNvPr id="7" name="Рисунок 6" descr="Фото00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785926"/>
            <a:ext cx="3929090" cy="2946818"/>
          </a:xfrm>
          <a:prstGeom prst="rect">
            <a:avLst/>
          </a:prstGeom>
        </p:spPr>
      </p:pic>
      <p:pic>
        <p:nvPicPr>
          <p:cNvPr id="8" name="Рисунок 7" descr="z_1ff1168d.jpg"/>
          <p:cNvPicPr>
            <a:picLocks noChangeAspect="1"/>
          </p:cNvPicPr>
          <p:nvPr/>
        </p:nvPicPr>
        <p:blipFill>
          <a:blip r:embed="rId3" cstate="print"/>
          <a:srcRect l="7722"/>
          <a:stretch>
            <a:fillRect/>
          </a:stretch>
        </p:blipFill>
        <p:spPr>
          <a:xfrm>
            <a:off x="4286247" y="2571744"/>
            <a:ext cx="4566441" cy="3286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/>
        </p:nvGraphicFramePr>
        <p:xfrm>
          <a:off x="214282" y="142852"/>
          <a:ext cx="8286808" cy="614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42910" y="2500306"/>
            <a:ext cx="23650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Игровая </a:t>
            </a:r>
          </a:p>
          <a:p>
            <a:pPr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деятельность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40EE-08B9-48C0-B39A-6DD6774376EF}" type="slidenum">
              <a:rPr lang="ru-RU" smtClean="0"/>
              <a:t>3</a:t>
            </a:fld>
            <a:endParaRPr lang="ru-RU"/>
          </a:p>
        </p:txBody>
      </p:sp>
      <p:pic>
        <p:nvPicPr>
          <p:cNvPr id="13" name="Рисунок 12" descr="русская лапта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50761" y="4214818"/>
            <a:ext cx="2893239" cy="1928826"/>
          </a:xfrm>
          <a:prstGeom prst="rect">
            <a:avLst/>
          </a:prstGeom>
        </p:spPr>
      </p:pic>
      <p:pic>
        <p:nvPicPr>
          <p:cNvPr id="15" name="Рисунок 14" descr="Фото006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86446" y="214290"/>
            <a:ext cx="2914653" cy="2185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Бег</a:t>
            </a:r>
          </a:p>
          <a:p>
            <a:pPr>
              <a:buFont typeface="Wingdings" pitchFamily="2" charset="2"/>
              <a:buChar char="v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Прыжки </a:t>
            </a:r>
          </a:p>
          <a:p>
            <a:pPr>
              <a:buFont typeface="Wingdings" pitchFamily="2" charset="2"/>
              <a:buChar char="v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Метание</a:t>
            </a:r>
          </a:p>
          <a:p>
            <a:pPr>
              <a:buFont typeface="Wingdings" pitchFamily="2" charset="2"/>
              <a:buChar char="v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Броски</a:t>
            </a:r>
          </a:p>
          <a:p>
            <a:pPr>
              <a:buFont typeface="Wingdings" pitchFamily="2" charset="2"/>
              <a:buChar char="v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Передача и ловля мяча </a:t>
            </a:r>
          </a:p>
          <a:p>
            <a:pPr>
              <a:buFont typeface="Wingdings" pitchFamily="2" charset="2"/>
              <a:buChar char="v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Сопротивления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40EE-08B9-48C0-B39A-6DD6774376EF}" type="slidenum">
              <a:rPr lang="ru-RU" smtClean="0"/>
              <a:t>4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Характерные особенности игр</a:t>
            </a:r>
            <a:endParaRPr lang="ru-RU" i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58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9322" y="1285860"/>
            <a:ext cx="2976583" cy="2232437"/>
          </a:xfrm>
          <a:prstGeom prst="rect">
            <a:avLst/>
          </a:prstGeom>
        </p:spPr>
      </p:pic>
      <p:pic>
        <p:nvPicPr>
          <p:cNvPr id="6" name="Рисунок 5" descr="бои петухов.jpg"/>
          <p:cNvPicPr>
            <a:picLocks noChangeAspect="1"/>
          </p:cNvPicPr>
          <p:nvPr/>
        </p:nvPicPr>
        <p:blipFill>
          <a:blip r:embed="rId3"/>
          <a:srcRect l="7032" t="5882" r="6249" b="5882"/>
          <a:stretch>
            <a:fillRect/>
          </a:stretch>
        </p:blipFill>
        <p:spPr>
          <a:xfrm>
            <a:off x="5072066" y="3714752"/>
            <a:ext cx="2643206" cy="214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третий лишни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42852"/>
            <a:ext cx="2381268" cy="2143140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40EE-08B9-48C0-B39A-6DD6774376EF}" type="slidenum">
              <a:rPr lang="ru-RU" smtClean="0"/>
              <a:t>5</a:t>
            </a:fld>
            <a:endParaRPr lang="ru-RU"/>
          </a:p>
        </p:txBody>
      </p:sp>
      <p:graphicFrame>
        <p:nvGraphicFramePr>
          <p:cNvPr id="12" name="Схема 11"/>
          <p:cNvGraphicFramePr/>
          <p:nvPr/>
        </p:nvGraphicFramePr>
        <p:xfrm>
          <a:off x="357158" y="214290"/>
          <a:ext cx="8358246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7643866" cy="3857652"/>
          </a:xfrm>
        </p:spPr>
        <p:txBody>
          <a:bodyPr>
            <a:normAutofit lnSpcReduction="10000"/>
          </a:bodyPr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Благотворное влияние на сердечно- сосудистую, мышечную, дыхательную и другие системы организма;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Повышение функциональной деятельности;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Вовлечение в разнообразную динамическую работу различные крупные и мелкие мышцы тела;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Увеличение подвижности в суставах.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Физиологическое значение игр</a:t>
            </a:r>
            <a:endParaRPr lang="ru-RU" i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40EE-08B9-48C0-B39A-6DD6774376EF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4525963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Отражение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накопленного опыта;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Углубление и закрепление представления об изображаемых событиях;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Обогащение новыми ощущениями, представлениями, понятиями;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Развитие способностей правильно оценивать пространственные и временные отношения;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Быстрая и правильная реакция на сложившуюся ситуацию в часто меняющейся обстановке игры.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Образовательное значение игр</a:t>
            </a:r>
            <a:endParaRPr lang="ru-RU" i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40EE-08B9-48C0-B39A-6DD6774376EF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515352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Воспитание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физических качеств: быстроты, ловкости, силы, выносливости, гибкости. 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Быстрота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(быстрее убежать, догнать, мгновенно реагировать на звуковые и зрительные сигналы);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Ловкость (способность перехода от одних действий к другим при постоянно меняющейся обстановке);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Сила (игры со скоростно - силовой направленностью);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Выносливость (игры с частыми повторениями напряжённых движений, с непрерывной двигательной деятельностью, связанной со значительной затратой сил и энергии);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Гибкость (игры, связанные с частыми изменениями направления движений).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Воспитательное значение игр</a:t>
            </a:r>
            <a:endParaRPr lang="ru-RU" i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40EE-08B9-48C0-B39A-6DD6774376EF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Картинки по запросу игры для первоклаше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4672257"/>
            <a:ext cx="3262302" cy="2185743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121442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С детьми младшего школьного возраста: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объяснение игры - сюжетно-образное (в основном в I классе),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обращение - дети (в I классе);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в I классе свистком не пользоваться;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выбор водящих - по назначению преподавателя, считалке, итогам предыдущих игр;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не рекомендуется выводить детей из игры;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основные правила объясняются перед игрой, остальные вводятся по ходу.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40EE-08B9-48C0-B39A-6DD6774376EF}" type="slidenum">
              <a:rPr lang="ru-RU" smtClean="0"/>
              <a:t>9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Методика проведения игр</a:t>
            </a:r>
            <a:endParaRPr lang="ru-RU" i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253</TotalTime>
  <Words>564</Words>
  <Application>Microsoft Office PowerPoint</Application>
  <PresentationFormat>Экран (4:3)</PresentationFormat>
  <Paragraphs>85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Calibri</vt:lpstr>
      <vt:lpstr>Lucida Sans Unicode</vt:lpstr>
      <vt:lpstr>Times New Roman</vt:lpstr>
      <vt:lpstr>Verdana</vt:lpstr>
      <vt:lpstr>Wingdings</vt:lpstr>
      <vt:lpstr>Wingdings 2</vt:lpstr>
      <vt:lpstr>Wingdings 3</vt:lpstr>
      <vt:lpstr>Открытая</vt:lpstr>
      <vt:lpstr>Игра как средство и метод физического воспитания школьников</vt:lpstr>
      <vt:lpstr>Презентация PowerPoint</vt:lpstr>
      <vt:lpstr>Презентация PowerPoint</vt:lpstr>
      <vt:lpstr>Характерные особенности игр</vt:lpstr>
      <vt:lpstr>Презентация PowerPoint</vt:lpstr>
      <vt:lpstr>Физиологическое значение игр</vt:lpstr>
      <vt:lpstr>Образовательное значение игр</vt:lpstr>
      <vt:lpstr>Воспитательное значение игр</vt:lpstr>
      <vt:lpstr>Методика проведения игр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как средство и метод физического воспитания школьников</dc:title>
  <dc:creator>xxx</dc:creator>
  <cp:lastModifiedBy>папкыы</cp:lastModifiedBy>
  <cp:revision>45</cp:revision>
  <dcterms:created xsi:type="dcterms:W3CDTF">2016-10-31T16:48:08Z</dcterms:created>
  <dcterms:modified xsi:type="dcterms:W3CDTF">2016-10-31T21:13:22Z</dcterms:modified>
</cp:coreProperties>
</file>