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9" r:id="rId2"/>
    <p:sldId id="273" r:id="rId3"/>
    <p:sldId id="275" r:id="rId4"/>
    <p:sldId id="259" r:id="rId5"/>
    <p:sldId id="260" r:id="rId6"/>
    <p:sldId id="261" r:id="rId7"/>
    <p:sldId id="262" r:id="rId8"/>
    <p:sldId id="276" r:id="rId9"/>
    <p:sldId id="277" r:id="rId10"/>
    <p:sldId id="278" r:id="rId11"/>
    <p:sldId id="279" r:id="rId12"/>
    <p:sldId id="280" r:id="rId13"/>
    <p:sldId id="263" r:id="rId14"/>
    <p:sldId id="281" r:id="rId15"/>
    <p:sldId id="283" r:id="rId16"/>
    <p:sldId id="282" r:id="rId17"/>
    <p:sldId id="286" r:id="rId18"/>
    <p:sldId id="285" r:id="rId19"/>
    <p:sldId id="288" r:id="rId20"/>
    <p:sldId id="289" r:id="rId21"/>
    <p:sldId id="290" r:id="rId22"/>
    <p:sldId id="297" r:id="rId23"/>
    <p:sldId id="291" r:id="rId24"/>
    <p:sldId id="293" r:id="rId25"/>
    <p:sldId id="294" r:id="rId26"/>
    <p:sldId id="296" r:id="rId27"/>
    <p:sldId id="292" r:id="rId28"/>
    <p:sldId id="298" r:id="rId29"/>
    <p:sldId id="29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01D76-D7B0-4CFE-B5E6-D2F5CE22E3BC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4BAB7-8462-4902-9E67-FDEF98DC5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8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4BAB7-8462-4902-9E67-FDEF98DC535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78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BAB7-8462-4902-9E67-FDEF98DC535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7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4BAB7-8462-4902-9E67-FDEF98DC535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04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52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09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39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4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37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918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04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16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32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058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7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5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CAA9C-497B-41CA-B5DB-667353EEBAAE}" type="datetimeFigureOut">
              <a:rPr lang="ru-RU" smtClean="0"/>
              <a:pPr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92D3-B1CD-4A66-9A45-CAB5469D4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14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108" y="365125"/>
            <a:ext cx="11019692" cy="614118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67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универсальных </a:t>
            </a:r>
            <a: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учебных  </a:t>
            </a:r>
            <a:b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действий </a:t>
            </a:r>
            <a:r>
              <a:rPr lang="ru-RU" sz="67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уроках </a:t>
            </a:r>
            <a: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изобразительного  </a:t>
            </a:r>
            <a:b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700" b="1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искусства</a:t>
            </a:r>
            <a:r>
              <a:rPr lang="ru-RU" sz="6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7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8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93" y="479502"/>
            <a:ext cx="11452302" cy="593888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700" i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700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ученику освоить Познавательные УУД</a:t>
            </a:r>
            <a:r>
              <a:rPr lang="ru-RU" sz="27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7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Если вы хотите, чтобы дети усвоили материал, по вашему предмету научите их мыслить системно (например, основное понятие (правило) - пример - значение материала)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Постарайтесь, помочь ученикам овладеть наиболее продуктивными методами учебно-познавательной деятельности. Используйте схемы, планы, чтобы обеспечить усвоение системы знаний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Помните, что знает не тот, кто пересказывает, а тот, кто использует на практике. Найдите способ научить ребенка применять свои знания.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Творческое мышление развивайте всесторонним анализом проблем; познавательные задачи решайте несколькими способами, чаще практикуйте творческие задачи.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75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0918903" cy="632560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100" b="1" u="sng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Регулятивные </a:t>
            </a:r>
            <a:r>
              <a:rPr lang="ru-RU" sz="3100" b="1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УУД: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-определять последовательность действий на уроке;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-учиться высказывать своё предположение (версию), описывать на основе работы </a:t>
            </a:r>
            <a: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иллюстрацией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картиной;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-учиться работать по предложенному учителем </a:t>
            </a:r>
            <a: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составленному самостоятельно) плану, схеме, инструкции;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-учиться отличать верно выполненное задание от неверного, корректно исправлять недочеты и ошибки;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-учиться выделять и осознавать то, что уже усвоено и что ещё подлежит усвоению.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60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502" y="365125"/>
            <a:ext cx="11128918" cy="579034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формирования и способы диагностики   регулятивных универсальных учебных действий.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Важнейшими средствами формирования активной позиции учащихся в процессе обучения являются действия самоконтроля и самооценки, под которыми понимается умение учащихся самостоятельно проконтролировать и оценить не только результаты собственной деятельности,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её ход, эффективность. Это возможно только при условии организации систематической рефлексивной деятельности учащихся.</a:t>
            </a:r>
            <a:r>
              <a:rPr lang="ru-RU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7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5259" y="615463"/>
            <a:ext cx="11229278" cy="608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Критериями </a:t>
            </a:r>
            <a:r>
              <a:rPr lang="ru-RU" sz="2800" dirty="0" err="1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сформированости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учащегося регуляции своей деятельности могут стать способности:</a:t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выбирать средства для организации своего поведения;</a:t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планировать, контролировать и выполнять действие по заданному образцу, правилу, с использованием норм;</a:t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предвосхищать промежуточные и конечные результаты своих действий, а также возможные ошибки;</a:t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начинать и заканчивать действие в нужный момент;</a:t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тормозить ненужные реакции.</a:t>
            </a:r>
            <a:endParaRPr lang="ru-RU" sz="2800" dirty="0">
              <a:solidFill>
                <a:srgbClr val="00B0F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4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654" y="365125"/>
            <a:ext cx="10863146" cy="616949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помочь ученику освоить Регулятивные УУД: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Научите ребенка контролировать свою речь при выражении своей точки зрения по заданной тематике.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Научите ученика: контролировать, выполнять свои действия по заданному образцу и правилу.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Помогите ребенку научиться адекватно оценивать выполненную им работу. Научите исправлять ошибки.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32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428"/>
            <a:ext cx="11184673" cy="612488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700" b="1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УУД:</a:t>
            </a:r>
            <a:r>
              <a:rPr lang="ru-RU" sz="27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Положительное отношение к учению, к познавательной деятельности, желание приобретать новые знания, умения, совершенствовать имеющиеся, осознавать свои трудности и стремиться к их преодолению, осваивать новые виды деятельности, участвовать в творческом, созидательном процессе;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осознание себя как индивидуальности и одновременно как члена общества, признание для себя общепринятых морально-этических норм, способность к самооценке своих действий, поступков.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306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58" y="312235"/>
            <a:ext cx="11006254" cy="61666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личностных универсальных учебных действий предлагаю следующие виды заданий: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проектах: </a:t>
            </a:r>
            <a:r>
              <a:rPr lang="ru-RU" sz="28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интересной для ребенка темы, распределение ролей в группе, определение своего вклада в коллективную работу, и т.д.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творческие задания: </a:t>
            </a:r>
            <a:r>
              <a:rPr lang="ru-RU" sz="28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кроссворды,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ситуация-сценка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22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259" y="365126"/>
            <a:ext cx="11017403" cy="40730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подобранные вопросы и задания помогают детям сконцентрировать свое внимание на важнейших темах изучаемого материала, развивать творческое мышление, повысить активность на уроке.</a:t>
            </a:r>
            <a:r>
              <a:rPr lang="ru-RU" sz="32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03" y="3491843"/>
            <a:ext cx="2858297" cy="270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72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561" y="365125"/>
            <a:ext cx="11062010" cy="597991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700" u="sng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u="sng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u="sng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700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ученику освоить Личностные УУД:</a:t>
            </a:r>
            <a:r>
              <a:rPr lang="ru-RU" sz="27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Помните, что каждый ребенок – индивидуален. </a:t>
            </a:r>
            <a:r>
              <a:rPr lang="ru-RU" sz="27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Помогите 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в нем его индивидуальные личные особенности.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жизни ребенка, в каком бы возрасте он не был взрослый это тот человек, который «открывает» ему реальный мир. Помогите раскрыть и развить в каждом ученике его сильные и позитивные, личные качества и умения.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Организуя учебную деятельность по предмету учитывайте индивидуально-психологические особенности каждого ученика. Используйте данные психологической диагностики.</a:t>
            </a: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Помните, что главным является не предмет, которому вы учите, а личность, которую вы формируете. Не предмет формирует личность, а учитель своей деятельностью, связанной с изучением предмета.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5934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06" y="401444"/>
            <a:ext cx="10829693" cy="623353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i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3600" b="1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  <a:r>
              <a:rPr lang="ru-RU" sz="3600" b="1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-слушать и понимать речь других;</a:t>
            </a: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-учиться с достаточной полнотой и точностью выражать свои мысли в соответствии с задачами и условиями коммуникации;</a:t>
            </a: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-доносить свою позицию до других: оформлять свою мысль посредством рисунка.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09920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38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064" y="365126"/>
            <a:ext cx="6289566" cy="524393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Презентация подготовлена: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учителем ИЗО 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Калагановой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А.М.                       МБОУ «СШ №4» 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г.Десногорска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</a:t>
            </a:r>
            <a:b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5400" b="1" i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54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                </a:t>
            </a: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2018год.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5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369" y="365125"/>
            <a:ext cx="10861431" cy="55960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формирования и способы диагностики</a:t>
            </a: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коммуникативных универсальных учебных действий</a:t>
            </a: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развития коммуникативных УУД применяю групповые, парные формы работы.</a:t>
            </a:r>
            <a: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249" y="4635120"/>
            <a:ext cx="2475571" cy="195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17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07" y="365125"/>
            <a:ext cx="11106615" cy="5946465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 критерием </a:t>
            </a:r>
            <a:r>
              <a:rPr lang="ru-RU" sz="3100" i="1" dirty="0" err="1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коммуникативных действий становятся</a:t>
            </a:r>
            <a:b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желание вступать в контакт;</a:t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знание норм и правил, которым необходимо следовать при общении с окружающими умение организовать общение, включающее умение слушать собеседника, умение эмоционально сопереживать, умение решать конфликтные ситуации, умение работать в группе.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1667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2824" r="18871"/>
          <a:stretch/>
        </p:blipFill>
        <p:spPr>
          <a:xfrm>
            <a:off x="345688" y="234176"/>
            <a:ext cx="5419492" cy="47699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703" y="2297151"/>
            <a:ext cx="5664818" cy="42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878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50" y="308611"/>
            <a:ext cx="11407140" cy="7403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8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помочь ученику </a:t>
            </a:r>
            <a:r>
              <a:rPr lang="ru-RU" sz="28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освоить                                                        коммуникативные</a:t>
            </a:r>
            <a:r>
              <a:rPr lang="ru-RU" sz="28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УУД</a:t>
            </a:r>
            <a:r>
              <a:rPr lang="ru-RU" sz="28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800" i="1" dirty="0" smtClean="0">
              <a:solidFill>
                <a:srgbClr val="FFFF0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1.Научите ребенка высказывать свои мысли. Во время его ответа на вопрос задавайте ему наводящие вопросы.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Не бойтесь «нестандартных уроков», попробуйте различные виды игр, дискуссий и групповой работы для освоения материала по вашему предмету.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Составите для учеников алгоритм пересказа текста материала, за следование которого вы будете причислять дополнительный балл, например.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Организовывая групповую работу или в парах, напомните ребятам о правилах ведения дискуссии, беседы.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Приучите ребенка самого задавать уточняющие вопросы по материалу (например, Кто? Что? Почему? Зачем? Откуда? и т.д.) переспрашивать, уточнять;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Изучайте и учитывайте жизненный опыт учеников, их интересы, особенности развития.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00B0F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92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990" y="365124"/>
            <a:ext cx="11496908" cy="6269851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будущего – это школа «информационного века».  Главным в ней становится освоение каждым учеником самостоятельного, собственного знания, овладение способностями творческого самовыражения. Новые информационные технологии, мультимедийные продукты – это шаг к повышению качества обучения школьников и в конечном итоге </a:t>
            </a:r>
            <a: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к 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новой личности – ответственной, знающей, способной решать новые задачи, быстро осваивать и эффективно использовать </a:t>
            </a:r>
            <a: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для этого знания.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  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8479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365125"/>
            <a:ext cx="10791092" cy="60532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предмет "Изобразительное искусство" вносит особый вклад в формирование универсальных учебных действий: личностных, регулятивных, познавательных, коммуникативных, через разные виды художественной деятельности, организацию совместной учебной деятельности, использование проектных, игровых, поисковых, диалоговых методов, ИКТ, </a:t>
            </a:r>
            <a: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активизирующих      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учебно-познавательную деятельность учащихся.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556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21" y="167267"/>
            <a:ext cx="4601737" cy="34513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254" y="3769112"/>
            <a:ext cx="3910359" cy="2932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8653" y="158902"/>
            <a:ext cx="4612891" cy="34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95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396" b="65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20" y="1406972"/>
            <a:ext cx="7852410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Главное для учителя – помнить,                                                                                                                                            что все учащиеся-звёзды,                                                                                                                                                                                    маленькие и большие, близкие и </a:t>
            </a:r>
            <a:r>
              <a:rPr lang="ru-RU" sz="2400" dirty="0" smtClean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далёкие, но 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одинаково красивые.                                                                                                                                                    Каждая звёздочка выбирает свою траекторию полёта.                                                                                                       Каждая звёздочка мечтает сиять.                                                                                                                                              И наша задача -  помочь ученикам в этом.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951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878" y="356839"/>
            <a:ext cx="4274634" cy="320597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643" y="356839"/>
            <a:ext cx="4189142" cy="3141857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6311" y="111512"/>
            <a:ext cx="3679903" cy="3111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112" y="3562814"/>
            <a:ext cx="3404839" cy="2553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272" y="3562813"/>
            <a:ext cx="3404838" cy="255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971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</a:t>
            </a:r>
            <a:b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i="1" dirty="0">
                <a:solidFill>
                  <a:srgbClr val="00B0F0"/>
                </a:solidFill>
                <a:latin typeface="Arial Black" panose="020B0A04020102020204" pitchFamily="34" charset="0"/>
              </a:rPr>
              <a:t/>
            </a:r>
            <a:br>
              <a:rPr lang="ru-RU" i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   </a:t>
            </a:r>
            <a:b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i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      СПАСИБО ЗА ВНИМАНИЕ.</a:t>
            </a:r>
            <a:br>
              <a:rPr lang="ru-RU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endParaRPr lang="ru-RU" i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380" y="2698595"/>
            <a:ext cx="3869474" cy="360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34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118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Высокие темпы обновления научных знаний и технологий являются отличительной чертой современности.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связи с этим необходимо научить школьника самостоятельно обновлять свои знания и навыки, т.е. формировать умение учиться. </a:t>
            </a: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Формирование универсальных учебных действий, обобщённых способов действий, обеспечивающих высокую эффективность решения жизненных задач и возможность саморазвития учащихся.</a:t>
            </a:r>
            <a:b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rgbClr val="FFFF00"/>
                </a:solidFill>
                <a:latin typeface="В основе Arial Black"/>
              </a:rPr>
              <a:t/>
            </a:r>
            <a:br>
              <a:rPr lang="ru-RU" sz="3600" dirty="0">
                <a:solidFill>
                  <a:srgbClr val="FFFF00"/>
                </a:solidFill>
                <a:latin typeface="В основе Arial Black"/>
              </a:rPr>
            </a:br>
            <a:endParaRPr lang="ru-RU" sz="3600" dirty="0">
              <a:solidFill>
                <a:srgbClr val="FFFF00"/>
              </a:solidFill>
              <a:latin typeface="В основе 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4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410" y="263769"/>
            <a:ext cx="111958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Любое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учебное умение школьника характеризуется набором взаимосвязанных конкретных учебных действий, которые являются предпосылкой формирования культурологических умений как способности обучающегося самостоятельно организовывать учебно-познавательную деятельность, используя обобщенные способы действий; отражают способность школьника работать с практическими задачами </a:t>
            </a:r>
            <a:r>
              <a:rPr lang="ru-RU" sz="28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(отвечать на вопрос «что делать»?)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и с учебными задачами </a:t>
            </a:r>
            <a:r>
              <a:rPr lang="ru-RU" sz="28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(отвечать на вопрос «как делать?)</a:t>
            </a:r>
            <a:r>
              <a:rPr lang="ru-RU" sz="2800" i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возникают в результате интеграции всех сформированных предметных действий. </a:t>
            </a:r>
            <a:endParaRPr lang="ru-RU" sz="2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834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1344"/>
            <a:ext cx="10849707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34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9615" y="298939"/>
            <a:ext cx="11236570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изобразительного искусства в школе направлено на формирование УУД через разные виды </a:t>
            </a:r>
            <a:r>
              <a:rPr lang="ru-RU" sz="40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 деятельности</a:t>
            </a:r>
            <a:r>
              <a:rPr lang="ru-RU" sz="40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с натуры.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 на темы.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Декоративно- прикладная деятельность.</a:t>
            </a:r>
            <a:endParaRPr lang="ru-RU" sz="4000" dirty="0">
              <a:solidFill>
                <a:srgbClr val="00B0F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Наблюдение за видимым миром.</a:t>
            </a:r>
            <a:endParaRPr lang="ru-RU" sz="4000" dirty="0">
              <a:solidFill>
                <a:srgbClr val="00B0F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-99188"/>
            <a:ext cx="11192256" cy="67560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308" y="193431"/>
            <a:ext cx="10638692" cy="538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Приведу пример, 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как </a:t>
            </a: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выполняется при изучении раздела                                   «Рисовании с натуры»:</a:t>
            </a:r>
            <a:endParaRPr lang="ru-RU" sz="54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54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формируют у учащихся</a:t>
            </a: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             </a:t>
            </a:r>
            <a:endParaRPr lang="ru-RU" sz="5400" dirty="0">
              <a:solidFill>
                <a:schemeClr val="accent5">
                  <a:lumMod val="50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365125"/>
            <a:ext cx="11412415" cy="62642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УУД:</a:t>
            </a:r>
            <a:r>
              <a:rPr lang="ru-RU" sz="24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-отличать новое от уже известного;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-добывать новые знания, используя свой жизненный опыт и информацию, полученную на уроке;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-контролировать и оценивать процесс и результат деятельности;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–создавать самостоятельно алгоритмы деятельности при решении проблем творческого и поискового характера;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–составлять целое из частей, в том числе самостоятельное достраивание с восполнением недостающих компонентов;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–анализировать объекты с целью выделения признаков;</a:t>
            </a: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-находить наиболее эффективные способы решения задач в зависимости от конкретных условий.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5968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898" y="365125"/>
            <a:ext cx="11251580" cy="582466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i="1" dirty="0" smtClean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условия формируют </a:t>
            </a:r>
            <a:r>
              <a:rPr lang="ru-RU" sz="3100" i="1" u="sng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универсальные учебные действия у школьника?</a:t>
            </a:r>
            <a: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Конечно, это Использование ИКТ на уроках ИЗО, использование мультимедийных пособий.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демонстрационного типа.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компьютерного тестирования.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Уроки рисования с натуры, конструирования, создания буклета, презентации, листовки и т.д. как форма подготовки домашнего задания.</a:t>
            </a: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B0F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Информационный поиск в сети Интернет.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98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280</Words>
  <Application>Microsoft Office PowerPoint</Application>
  <PresentationFormat>Произвольный</PresentationFormat>
  <Paragraphs>41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                Формирование универсальных учебных        действий на уроках        изобразительного                 искусства </vt:lpstr>
      <vt:lpstr>Презентация подготовлена: учителем ИЗО  Калагановой А.М.                       МБОУ «СШ №4»  г.Десногорска                                                    2018год.</vt:lpstr>
      <vt:lpstr>Высокие темпы обновления научных знаний и технологий являются отличительной чертой современности. В связи с этим необходимо научить школьника самостоятельно обновлять свои знания и навыки, т.е. формировать умение учиться.  Формирование универсальных учебных действий, обобщённых способов действий, обеспечивающих высокую эффективность решения жизненных задач и возможность саморазвития учащихся.  </vt:lpstr>
      <vt:lpstr>Слайд 4</vt:lpstr>
      <vt:lpstr>Слайд 5</vt:lpstr>
      <vt:lpstr>Слайд 6</vt:lpstr>
      <vt:lpstr>Слайд 7</vt:lpstr>
      <vt:lpstr>Познавательные УУД: -отличать новое от уже известного; -добывать новые знания, используя свой жизненный опыт и информацию, полученную на уроке; -контролировать и оценивать процесс и результат деятельности; –создавать самостоятельно алгоритмы деятельности при решении проблем творческого и поискового характера; –составлять целое из частей, в том числе самостоятельное достраивание с восполнением недостающих компонентов; –анализировать объекты с целью выделения признаков; -находить наиболее эффективные способы решения задач в зависимости от конкретных условий. </vt:lpstr>
      <vt:lpstr>  Какие же условия формируют познавательные универсальные учебные действия у школьника? Конечно, это Использование ИКТ на уроках ИЗО, использование мультимедийных пособий. Уроки демонстрационного типа. Уроки компьютерного тестирования. Уроки рисования с натуры, конструирования, создания буклета, презентации, листовки и т.д. как форма подготовки домашнего задания. Информационный поиск в сети Интернет.   </vt:lpstr>
      <vt:lpstr> Как помочь ученику освоить Познавательные УУД:  1. Если вы хотите, чтобы дети усвоили материал, по вашему предмету научите их мыслить системно (например, основное понятие (правило) - пример - значение материала) 2. Постарайтесь, помочь ученикам овладеть наиболее продуктивными методами учебно-познавательной деятельности. Используйте схемы, планы, чтобы обеспечить усвоение системы знаний 3. Помните, что знает не тот, кто пересказывает, а тот, кто использует на практике. Найдите способ научить ребенка применять свои знания. 4. Творческое мышление развивайте всесторонним анализом проблем; познавательные задачи решайте несколькими способами, чаще практикуйте творческие задачи. </vt:lpstr>
      <vt:lpstr>  Регулятивные УУД: -определять последовательность действий на уроке; -учиться высказывать своё предположение (версию), описывать на основе работы с иллюстрацией, картиной; -учиться работать по предложенному учителем            (или составленному самостоятельно) плану, схеме, инструкции; -учиться отличать верно выполненное задание от неверного, корректно исправлять недочеты и ошибки; -учиться выделять и осознавать то, что уже усвоено и что ещё подлежит усвоению.   </vt:lpstr>
      <vt:lpstr>Методы формирования и способы диагностики   регулятивных универсальных учебных действий. Важнейшими средствами формирования активной позиции учащихся в процессе обучения являются действия самоконтроля и самооценки, под которыми понимается умение учащихся самостоятельно проконтролировать и оценить не только результаты собственной деятельности, но и её ход, эффективность. Это возможно только при условии организации систематической рефлексивной деятельности учащихся. </vt:lpstr>
      <vt:lpstr>Слайд 13</vt:lpstr>
      <vt:lpstr> Как помочь ученику освоить Регулятивные УУД: 1. Научите ребенка контролировать свою речь при выражении своей точки зрения по заданной тематике. 2. Научите ученика: контролировать, выполнять свои действия по заданному образцу и правилу. 3. Помогите ребенку научиться адекватно оценивать выполненную им работу. Научите исправлять ошибки. </vt:lpstr>
      <vt:lpstr>Личностные УУД: - Положительное отношение к учению, к познавательной деятельности, желание приобретать новые знания, умения, совершенствовать имеющиеся, осознавать свои трудности и стремиться к их преодолению, осваивать новые виды деятельности, участвовать в творческом, созидательном процессе; - осознание себя как индивидуальности и одновременно как члена общества, признание для себя общепринятых морально-этических норм, способность к самооценке своих действий, поступков. </vt:lpstr>
      <vt:lpstr>Для формирования личностных универсальных учебных действий предлагаю следующие виды заданий: участие в проектах:                                                                  выбор интересной для ребенка темы, распределение ролей в группе, определение своего вклада в коллективную работу, и т.д. творческие задания:                                                                        рисунок, кроссворды, ситуация-сценка. </vt:lpstr>
      <vt:lpstr>Правильно подобранные вопросы и задания помогают детям сконцентрировать свое внимание на важнейших темах изучаемого материала, развивать творческое мышление, повысить активность на уроке. </vt:lpstr>
      <vt:lpstr>   Как помочь ученику освоить Личностные УУД: 1. Помните, что каждый ребенок – индивидуален.                     Помогите найти в нем его индивидуальные личные особенности. 2. В жизни ребенка, в каком бы возрасте он не был взрослый это тот человек, который «открывает» ему реальный мир. Помогите раскрыть и развить в каждом ученике его сильные и позитивные, личные качества и умения. 3. Организуя учебную деятельность по предмету учитывайте индивидуально-психологические особенности каждого ученика. Используйте данные психологической диагностики. 4. Помните, что главным является не предмет, которому вы учите, а личность, которую вы формируете. Не предмет формирует личность, а учитель своей деятельностью, связанной с изучением предмета.   </vt:lpstr>
      <vt:lpstr>Коммуникативные УУД: -слушать и понимать речь других; -учиться с достаточной полнотой и точностью выражать свои мысли в соответствии с задачами и условиями коммуникации; -доносить свою позицию до других: оформлять свою мысль посредством рисунка.</vt:lpstr>
      <vt:lpstr>Методы формирования и способы диагностики коммуникативных универсальных учебных действий для развития коммуникативных УУД применяю групповые, парные формы работы. </vt:lpstr>
      <vt:lpstr>  Основным критерием сформированности коммуникативных действий становятся - желание вступать в контакт; - знание норм и правил, которым необходимо следовать при общении с окружающими умение организовать общение, включающее умение слушать собеседника, умение эмоционально сопереживать, умение решать конфликтные ситуации, умение работать в группе. </vt:lpstr>
      <vt:lpstr>Слайд 22</vt:lpstr>
      <vt:lpstr>Слайд 23</vt:lpstr>
      <vt:lpstr>Школа будущего – это школа «информационного века».  Главным в ней становится освоение каждым учеником самостоятельного, собственного знания, овладение способностями творческого самовыражения. Новые информационные технологии, мультимедийные продукты – это шаг к повышению качества обучения школьников и в конечном итоге                       к воспитанию новой личности – ответственной, знающей, способной решать новые задачи, быстро осваивать и эффективно использовать необходимые для этого знания.           </vt:lpstr>
      <vt:lpstr>  Вывод: Учебный предмет "Изобразительное искусство" вносит особый вклад в формирование универсальных учебных действий: личностных, регулятивных, познавательных, коммуникативных, через разные виды художественной деятельности, организацию совместной учебной деятельности, использование проектных, игровых, поисковых, диалоговых методов, ИКТ, активизирующих      учебно-познавательную деятельность учащихся.   </vt:lpstr>
      <vt:lpstr>Слайд 26</vt:lpstr>
      <vt:lpstr>Слайд 27</vt:lpstr>
      <vt:lpstr>Слайд 28</vt:lpstr>
      <vt:lpstr>                          СПАСИБО ЗА ВНИМАНИЕ.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</cp:lastModifiedBy>
  <cp:revision>139</cp:revision>
  <dcterms:created xsi:type="dcterms:W3CDTF">2018-12-01T11:41:54Z</dcterms:created>
  <dcterms:modified xsi:type="dcterms:W3CDTF">2019-01-21T11:33:02Z</dcterms:modified>
</cp:coreProperties>
</file>