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D6392-7F74-4B69-AB3D-DDA4B2069019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5DEAF-432C-4CA8-9A55-53658A69B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5DEAF-432C-4CA8-9A55-53658A69B86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5DEAF-432C-4CA8-9A55-53658A69B86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Уважаемые родители!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года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изменился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механизм подачи заявки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предоставление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детских оздоровительных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путевок в </a:t>
            </a: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стационарные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оздоровительные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бронирование детской путевки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зимне-весенний период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будет осуществляться с первых рабочих дней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9 января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бронирование путевок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летний период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будет доступно, начиная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1 апреля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забронировать путевку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осенне-зимний период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можно будет, начиная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августа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Сейчас мы более подробно ознакомим вас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алгоритмом действий по бронированию оздоровительных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путевок при помощи портала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8831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 5.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Выбрать вид заявления.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области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Выберите вид заявления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необходимо нажать на кнопку с наименованием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нужного вида заявления.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примера будет рассмотрено заполнение заявления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индивидуальный отдых и оздоровление.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Рисунок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358114" cy="5665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214346" y="0"/>
            <a:ext cx="9420015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 6.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Выбрать категорию ребенка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выбора вида заявления автоматически открывается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окно, в котором отображается перечень категорий детей,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соответствующих выбранному виду заявления.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Т.е. какие категории детей могут получить вид путевки,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ранее выбранный в предыдущем окне.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ни одна из категорий не подходит ребенку заявителя,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нажать на кнопку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Вернуться к предыдущему шагу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выбрать другой вид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заявления, как это описано в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Шаге 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-270075"/>
            <a:ext cx="8001056" cy="7128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0347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 перечне категорий имеется подходящая ребенку заявителя, необходимо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установить переключатель на нужную категорию и нажать на кнопку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Перейти к следующему шагу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49" name="Рисунок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6929486" cy="622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3574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 7.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Выбрать нужный заезд.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Далее открывается окно, в котором отображается перечень оздоровительных организаций,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которых имеются доступные путевки. При необходимости можно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Вернуться к предыдущему шагу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помощи одноименной кнопки.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5" name="Рисунок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09675"/>
            <a:ext cx="7000924" cy="564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88097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данном окне необходимо нажать на кнопку с наименованием нужной организации,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этом автоматически отобразятся даты доступных заездов, а также количество с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вободных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путевок по заездам. Необходимо нажать на кнопку с нужным заездом,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затем на кнопку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Перейти к следующему шагу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1" name="Рисунок 18" descr="SNAGHTML15f05d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072362" cy="584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89527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 8.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Внести информацию о ребенке.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Далее открывается окно, в котором необходимо внести данные ребенка. При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мости можно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Вернуться к предыдущему шагу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помощи одноименной кнопки.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793" name="Рисун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5" y="1000108"/>
            <a:ext cx="6072230" cy="5752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2561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поля, отмеченные знаком *, являются обязательными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заполнения.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области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о ребенке.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Личные данные ребенка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необходимо с клавиатуры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указать фамилию, имя, отчество (если имеется) и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дату рождения ребенка. Если у ребенка имеется СНИЛС,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также необходимо указать.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области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Сведения,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удостоверяющие личность ребенка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необходимо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внести данные документа ребенка.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поле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документа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указать вручную вид документа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ребенка (паспорт или свидетельство о рождении).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Далее в полях необходимо внести реквизиты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документа ребенка.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0" descr="SNAGHTML15fdfc9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215105" cy="6934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0826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адрес регистрации ребенка совпадает с адресом регистрации заявителя,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убедиться, что установлена галочка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Совпадает с регистрацией заявителя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21" name="Рисунок 21" descr="SNAGHTML15ffdc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5929354" cy="6351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all" dirty="0" smtClean="0">
                <a:latin typeface="Times New Roman" pitchFamily="18" charset="0"/>
                <a:cs typeface="Times New Roman" pitchFamily="18" charset="0"/>
              </a:rPr>
              <a:t>Подача заявки на предоставление путевок в стационарные оздоровительные организации с регионального Портала </a:t>
            </a:r>
            <a:r>
              <a:rPr lang="ru-RU" sz="3100" b="1" cap="all" dirty="0" err="1" smtClean="0"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3100" b="1" cap="all" dirty="0" smtClean="0">
                <a:latin typeface="Times New Roman" pitchFamily="18" charset="0"/>
                <a:cs typeface="Times New Roman" pitchFamily="18" charset="0"/>
              </a:rPr>
              <a:t> Смоленской области</a:t>
            </a:r>
            <a:r>
              <a:rPr lang="ru-RU" sz="3100" b="1" cap="all" dirty="0" smtClean="0"/>
              <a:t/>
            </a:r>
            <a:br>
              <a:rPr lang="ru-RU" sz="3100" b="1" cap="all" dirty="0" smtClean="0"/>
            </a:br>
            <a:endParaRPr lang="ru-RU" sz="3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87332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адрес регистрации ребенка НЕ совпадает с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адресом регистрации заявителя, то необходимо снять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галочку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Совпадает с регистрацией заявителя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этом автоматически отображается поле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 регистрации, в котором необходимо указать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 регистрации ребенка.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перехода к следующему шагу необходимо нажать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кнопку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Перейти к следующему шагу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2" descr="SNAGHTML1604b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000924" cy="7155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smtClean="0">
                <a:latin typeface="Times New Roman" pitchFamily="18" charset="0"/>
                <a:cs typeface="Times New Roman" pitchFamily="18" charset="0"/>
              </a:rPr>
              <a:t>Шаг 9.</a:t>
            </a:r>
            <a:r>
              <a:rPr lang="x-none" sz="3200" smtClean="0">
                <a:latin typeface="Times New Roman" pitchFamily="18" charset="0"/>
                <a:cs typeface="Times New Roman" pitchFamily="18" charset="0"/>
              </a:rPr>
              <a:t> Выбрать отдел (сектор) социальной защиты населения.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3200" smtClean="0">
                <a:latin typeface="Times New Roman" pitchFamily="18" charset="0"/>
                <a:cs typeface="Times New Roman" pitchFamily="18" charset="0"/>
              </a:rPr>
              <a:t>В открывшемся окне необходимо выбрать отдел (сектор) социальной защиты населения по месту проживания ребенка при помощи выпадающего списка.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786610" cy="705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88606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 10.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Подать заявление.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окне необходимо внимательно изучить информацию, отображенную в центральной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части, и нажать на кнопку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Подать заявление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6865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1"/>
            <a:ext cx="6786610" cy="6034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36602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нажатия кнопки система бронирует заявку на указанного ранее ребенка в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выбранной оздоровительной организации.</a:t>
            </a: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Далее отобразится окно, в котором сообщается,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для подтверждения права получения путевки гражданину необходимо предоставить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полный пакет документов в выбранный отдел (сектор) социальной защиты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населения в течение 15 рабочих дней.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41" name="Рисунок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1643050"/>
            <a:ext cx="8089786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0"/>
            <a:ext cx="9470926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документов для предоставления путевки: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справка  от врача –педиатра  для получения путёвки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копия паспорта или иного заменяющего его документа,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удостоверяющего личность родителя (законного представителя 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ребенка; ( стр.3-5),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если разные фамилии – документы, подтверждающие родство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ребенком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копия свидетельства о рождении ребенка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(копия паспорта – для ребенка, достигшего возраста 14 лет); (стр. 3-5)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 справка с места жительства ребенка,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если прописан с родителями по разным адресам – еще и  справку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 места жительства заявителя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копия СНИЛС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По всем интересующим вопросам обращаться в отдел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социальной защиты населения в г. Десногорске (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106 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каб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телефону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8(48153)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7-37-07 </a:t>
            </a:r>
            <a:r>
              <a:rPr kumimoji="0" lang="ru-RU" sz="24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менеджеру по социальной работе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kumimoji="0" lang="ru-RU" sz="2400" i="0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Ломаченковой</a:t>
            </a:r>
            <a:r>
              <a:rPr kumimoji="0" lang="ru-RU" sz="24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Елене Анатольевне</a:t>
            </a:r>
            <a:endParaRPr kumimoji="0" lang="ru-RU" sz="2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643050"/>
            <a:ext cx="5357850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85926"/>
            <a:ext cx="6929486" cy="459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28604"/>
            <a:ext cx="935834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smtClean="0">
                <a:latin typeface="Times New Roman" pitchFamily="18" charset="0"/>
                <a:cs typeface="Times New Roman" pitchFamily="18" charset="0"/>
              </a:rPr>
              <a:t>Шаг 1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. Авторизоваться на Портале Госуслуг Смоленской области.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x-none" smtClean="0">
                <a:latin typeface="Times New Roman" pitchFamily="18" charset="0"/>
                <a:cs typeface="Times New Roman" pitchFamily="18" charset="0"/>
              </a:rPr>
              <a:t>Для того чтобы авторизоваться на Портале Госуслуг Смоленской области необходимо открыть браузер, в адресной строке ввести </a:t>
            </a:r>
            <a:r>
              <a:rPr lang="x-none" sz="2800" b="1" smtClean="0">
                <a:latin typeface="Times New Roman" pitchFamily="18" charset="0"/>
                <a:cs typeface="Times New Roman" pitchFamily="18" charset="0"/>
              </a:rPr>
              <a:t>pgu.admin-smolensk.ru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и нажать на кнопку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клавиатуре. При этом открывается Портал Госуслуг Смоленской области.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85151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Далее открывается окно Портала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Госуслуг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области, в правом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верхнем углу которого отображается ФИО гражданина, как показано на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рисунке ниже.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26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000108"/>
            <a:ext cx="7603881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80082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 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Открыть раздел для получения услуги.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центральной части окна необходимо открыть раздел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и дети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открывшемся окне выбрать подраздел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«Подать заявление на детский отдых и оздоровление».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69" name="Рисунок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617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Далее открывается окно, в котором отображается полное наименование услуги.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необходимо нажать на кнопку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Подать заявку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5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65181"/>
            <a:ext cx="8501154" cy="5992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 3.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Внести личные данные заявителя.</a:t>
            </a:r>
            <a:endParaRPr lang="ru-RU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открывшемся окне в области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Личные данные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поле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Заявитель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необходимо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указать с клавиатуры кем заявитель приходится ребенку (мать, отец или законный представитель). Также необходимо указать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Мобильный телефон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 электронной почты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клавиатуры в соответствующих полях.</a:t>
            </a: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Фамилия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Отчество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Дата рождения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СНИЛС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заполняются автоматически из данных личного кабинета на портале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Госуслуги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gosuslugi.ru).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1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715172" cy="4924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 4.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Указать паспортные данные, адрес регистрации и адрес проживания заявителя.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нижней части окна в области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Сведения, удостоверяющие личность заявителя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поле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Паспорт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автоматически отображается серия, номер и дата выдачи паспорта заявителя.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необходимости эти данные можно отредактировать вручную с клавиатуры.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7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142983"/>
            <a:ext cx="6199508" cy="5715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0758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адрес регистрации и адрес фактического проживания гражданина НЕ совпадают,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еобходимо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снять галочку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 фактического проживания совпадает с адресом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регистрации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 этом автоматически отображается поле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 фактического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проживания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котором необходимо внести соответствующий адрес.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3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49177"/>
            <a:ext cx="7286676" cy="5608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</TotalTime>
  <Words>1021</Words>
  <PresentationFormat>Экран (4:3)</PresentationFormat>
  <Paragraphs>111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Слайд 1</vt:lpstr>
      <vt:lpstr> Подача заявки на предоставление путевок в стационарные оздоровительные организации с регионального Портала Госуслуг Смоленской области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Подача заявки на предоставление путевок в стационарные оздоровительные организации с регионального Портала Госуслуг Смоленской области </dc:title>
  <cp:lastModifiedBy>ОСЗН</cp:lastModifiedBy>
  <cp:revision>8</cp:revision>
  <dcterms:modified xsi:type="dcterms:W3CDTF">2020-01-09T13:23:17Z</dcterms:modified>
</cp:coreProperties>
</file>