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6"/>
  </p:notesMasterIdLst>
  <p:sldIdLst>
    <p:sldId id="258" r:id="rId2"/>
    <p:sldId id="280" r:id="rId3"/>
    <p:sldId id="281" r:id="rId4"/>
    <p:sldId id="282" r:id="rId5"/>
    <p:sldId id="283" r:id="rId6"/>
    <p:sldId id="260" r:id="rId7"/>
    <p:sldId id="261" r:id="rId8"/>
    <p:sldId id="262" r:id="rId9"/>
    <p:sldId id="264" r:id="rId10"/>
    <p:sldId id="263" r:id="rId11"/>
    <p:sldId id="266" r:id="rId12"/>
    <p:sldId id="265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64" autoAdjust="0"/>
  </p:normalViewPr>
  <p:slideViewPr>
    <p:cSldViewPr snapToGrid="0">
      <p:cViewPr varScale="1">
        <p:scale>
          <a:sx n="122" d="100"/>
          <a:sy n="122" d="100"/>
        </p:scale>
        <p:origin x="9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C726E-825A-40CA-A23A-0EACF0138F29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A9BC1-1537-4137-8F96-B037464C3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7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9BC1-1537-4137-8F96-B037464C3D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6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A9BC1-1537-4137-8F96-B037464C3D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08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570B3A2-F8EB-4096-A273-CC1494BD8AF7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8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ACA32-50D0-472F-8FC4-BC4B8BDC1159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6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9D04-54FF-44FF-BCA0-3A6FDCD8DF7B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267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C24-90E0-4D9A-8885-DAE0D5507008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93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03EA-C979-4AFC-B26B-0697AC78F509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4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E2CC-D0CB-421F-8262-11DD214757C4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91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5E62E-788C-4E7A-850D-0CD2BA8C608E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797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87DBB-B064-4728-BC4A-CAADA1014971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12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86EB2-9034-424A-A263-B4EED41A73AF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22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0B63-E074-40EB-9DC2-A3A3FF8D4B2A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05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25038-CCCE-4715-B486-DE90D7965474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1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8642-5831-402F-8674-EEDEFE947A21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7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EE488-37C9-406B-B10D-94B8539B1950}" type="datetime1">
              <a:rPr lang="ru-RU" smtClean="0"/>
              <a:t>31.05.2023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19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60D4-9405-4B74-B10A-27308143ADC7}" type="datetime1">
              <a:rPr lang="ru-RU" smtClean="0"/>
              <a:t>31.05.2023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5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9222-6ABD-4323-A47E-DC66DE536B9C}" type="datetime1">
              <a:rPr lang="ru-RU" smtClean="0"/>
              <a:t>31.05.2023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3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53D9-E9F2-4B74-9C20-1B36987A3EE6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0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09686-EC90-4738-B140-B2C8AF4A5794}" type="datetime1">
              <a:rPr lang="ru-RU" smtClean="0"/>
              <a:t>31.05.2023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35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1C9184-B40C-498A-9AC2-BFB6B5793546}" type="datetime1">
              <a:rPr lang="ru-RU" smtClean="0"/>
              <a:t>31.05.2023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04CB3E-DF3D-412D-BB8F-CFBC00680C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4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62" y="2527300"/>
            <a:ext cx="9870830" cy="22322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854462" y="53801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mtClean="0"/>
              <a:t>Добрынина </a:t>
            </a:r>
            <a:r>
              <a:rPr lang="ru-RU" dirty="0"/>
              <a:t>О.А.</a:t>
            </a:r>
          </a:p>
          <a:p>
            <a:r>
              <a:rPr lang="ru-RU" dirty="0"/>
              <a:t>МБДОУ «Детский сад» Ласточка»</a:t>
            </a:r>
          </a:p>
        </p:txBody>
      </p:sp>
    </p:spTree>
    <p:extLst>
      <p:ext uri="{BB962C8B-B14F-4D97-AF65-F5344CB8AC3E}">
        <p14:creationId xmlns:p14="http://schemas.microsoft.com/office/powerpoint/2010/main" val="14354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35" y="1342996"/>
            <a:ext cx="3877056" cy="42915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342996"/>
            <a:ext cx="4328160" cy="429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ера\Videos\Pictures\картинки\матрёшки\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88642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91744" y="1988840"/>
            <a:ext cx="4464496" cy="3672408"/>
          </a:xfrm>
        </p:spPr>
        <p:txBody>
          <a:bodyPr>
            <a:normAutofit fontScale="92500" lnSpcReduction="10000"/>
          </a:bodyPr>
          <a:lstStyle/>
          <a:p>
            <a:endParaRPr lang="ru-RU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«Русская матрёшка» </a:t>
            </a:r>
          </a:p>
          <a:p>
            <a:r>
              <a:rPr lang="ru-RU" sz="4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для детей старшего дошкольного возраста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431704" y="3573017"/>
            <a:ext cx="4464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99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44" y="1377697"/>
            <a:ext cx="5413248" cy="418185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" y="1377697"/>
            <a:ext cx="4901184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2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детей с промыслами русского народа. Гжельская роспись.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548129"/>
            <a:ext cx="3962400" cy="332721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6" y="982132"/>
            <a:ext cx="10838540" cy="50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9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Лепка из пластилина</a:t>
            </a:r>
            <a:br>
              <a:rPr lang="ru-RU" dirty="0" smtClean="0"/>
            </a:br>
            <a:r>
              <a:rPr lang="ru-RU" dirty="0" smtClean="0"/>
              <a:t>(кувшин, тарелка и стакан)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6" y="2285999"/>
            <a:ext cx="3694176" cy="3589339"/>
          </a:xfrm>
        </p:spPr>
      </p:pic>
    </p:spTree>
    <p:extLst>
      <p:ext uri="{BB962C8B-B14F-4D97-AF65-F5344CB8AC3E}">
        <p14:creationId xmlns:p14="http://schemas.microsoft.com/office/powerpoint/2010/main" val="10117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Лепка сказочных персонажей  из соленого теста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36" y="2285999"/>
            <a:ext cx="4791456" cy="40294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84" y="2285998"/>
            <a:ext cx="4608576" cy="402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Разговор о хлебе.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2389631"/>
            <a:ext cx="4035552" cy="38039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04" y="2389630"/>
            <a:ext cx="4706112" cy="38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32" y="1475233"/>
            <a:ext cx="4547616" cy="440010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8" y="1475232"/>
            <a:ext cx="5141974" cy="44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982132"/>
            <a:ext cx="6559295" cy="5187019"/>
          </a:xfrm>
        </p:spPr>
      </p:pic>
    </p:spTree>
    <p:extLst>
      <p:ext uri="{BB962C8B-B14F-4D97-AF65-F5344CB8AC3E}">
        <p14:creationId xmlns:p14="http://schemas.microsoft.com/office/powerpoint/2010/main" val="26007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95" y="1068832"/>
            <a:ext cx="6254495" cy="4742687"/>
          </a:xfrm>
        </p:spPr>
      </p:pic>
    </p:spTree>
    <p:extLst>
      <p:ext uri="{BB962C8B-B14F-4D97-AF65-F5344CB8AC3E}">
        <p14:creationId xmlns:p14="http://schemas.microsoft.com/office/powerpoint/2010/main" val="34870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2690" y="1861011"/>
            <a:ext cx="2426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2689" y="2663041"/>
            <a:ext cx="93506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настоящее  время  одной  из  наиболее  важных  и  глобальных  проблем общества  является  состояние  духовного,  нравственного  здоровья  россиян.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 воспитания  поставила    перед  педагогами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дошкольных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 задачи  формирования  человека  здорового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духовно,  богатого  нравственного,  творческого,  думающего.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 новой  Концепции  образования  является  федеральный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 образовательный  стандарт  дошкольного  образования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ФГОС). </a:t>
            </a:r>
          </a:p>
        </p:txBody>
      </p:sp>
    </p:spTree>
    <p:extLst>
      <p:ext uri="{BB962C8B-B14F-4D97-AF65-F5344CB8AC3E}">
        <p14:creationId xmlns:p14="http://schemas.microsoft.com/office/powerpoint/2010/main" val="32830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617" y="54447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Проведение посиделок и музыкальных развлечений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1999489"/>
            <a:ext cx="4462272" cy="413308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5" y="1999488"/>
            <a:ext cx="4901184" cy="41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404" y="1051638"/>
            <a:ext cx="5766815" cy="4596383"/>
          </a:xfrm>
        </p:spPr>
      </p:pic>
    </p:spTree>
    <p:extLst>
      <p:ext uri="{BB962C8B-B14F-4D97-AF65-F5344CB8AC3E}">
        <p14:creationId xmlns:p14="http://schemas.microsoft.com/office/powerpoint/2010/main" val="3079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89" y="1053514"/>
            <a:ext cx="5583935" cy="4669535"/>
          </a:xfrm>
        </p:spPr>
      </p:pic>
    </p:spTree>
    <p:extLst>
      <p:ext uri="{BB962C8B-B14F-4D97-AF65-F5344CB8AC3E}">
        <p14:creationId xmlns:p14="http://schemas.microsoft.com/office/powerpoint/2010/main" val="8807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683" y="1095091"/>
            <a:ext cx="5571743" cy="4645151"/>
          </a:xfrm>
        </p:spPr>
      </p:pic>
    </p:spTree>
    <p:extLst>
      <p:ext uri="{BB962C8B-B14F-4D97-AF65-F5344CB8AC3E}">
        <p14:creationId xmlns:p14="http://schemas.microsoft.com/office/powerpoint/2010/main" val="11160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Посещение городского храма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31" y="2594038"/>
            <a:ext cx="2482814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2594039"/>
            <a:ext cx="2609088" cy="3317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3" y="2594039"/>
            <a:ext cx="2474976" cy="33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1550691"/>
            <a:ext cx="95972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определены основные принципы дошкольного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среди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«приобщение детей к социокультурным нормам, традициям семьи,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государства; учет этнокультурной ситуации развития детей».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 детей  к  традициям  своего  народа,  к    культуре  своего  края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осознается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 обществом  жизненно  важной  проблемой.  Именно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 должна  найти  дорогу  к  сердцу,  душе  ребенка  и  лежать 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личности. В народе говорится: «Нет дерева без корней, дома без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Трудно построить будущее без знания исторических корней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опоры 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опыт  предшествующих  поколений.  Нельзя  быть  патриотом, 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чувствуя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 связи  с  Родиной,  не  зная,  как  любили  и  берегли  ее  наши предки, наши отцы и деды. </a:t>
            </a:r>
          </a:p>
        </p:txBody>
      </p:sp>
    </p:spTree>
    <p:extLst>
      <p:ext uri="{BB962C8B-B14F-4D97-AF65-F5344CB8AC3E}">
        <p14:creationId xmlns:p14="http://schemas.microsoft.com/office/powerpoint/2010/main" val="36803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7904" y="1689072"/>
            <a:ext cx="2920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материала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2400" y="2570540"/>
            <a:ext cx="9425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исследования,  на мой взгляд,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 проблемы, которая не поднималась до сих пор, как предмет специального изучения,  решение же этой проблемы в дошкольном возрасте видится, прежде всего, в русле совершенствования нравственного воспитания в целом, в знакомстве с нормами морали, раскрывающими как следует относиться к окружающей природе к миру ценностей, к своей родине.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составлении проекта опиралась на известные работы О.Л. Князева; В.В. Малова, С.В.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В. Мазаев; В.И. Даль, и других авторов по приобщению к русской культуре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79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6769" y="1775548"/>
            <a:ext cx="9347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то, что у дошкольников преобладает наглядно-образное мышление и основной вид деятельности – игра, всю работу нужно было выстроить в игровой форме. Вот тут и встал вопрос о методах и приемах, с помощью которых легче всего было бы подать сложный фольклорный материал.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Несмотря на значимость данной проблемы, педагогическая наука еще не предложила готовой программы по приобщению к русской культуре детей дошкольного возраста, поэтому был разработан проект «Приобщение  к истокам русской народной культуры – как способ развития патриотизма у детей дошкольного возраста», который апробирован в порядке педагогического эксперимента.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045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2020-2022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 детский сад участвовал в конкурсе «Православная инициатива» с проектом «Русские народные посиделки для современных детей» и стал победителем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Горница детского сада «Ласточка»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90" y="2569655"/>
            <a:ext cx="4976812" cy="3317875"/>
          </a:xfrm>
        </p:spPr>
      </p:pic>
    </p:spTree>
    <p:extLst>
      <p:ext uri="{BB962C8B-B14F-4D97-AF65-F5344CB8AC3E}">
        <p14:creationId xmlns:p14="http://schemas.microsoft.com/office/powerpoint/2010/main" val="41800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54" y="1298248"/>
            <a:ext cx="4976812" cy="33178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64" y="1298248"/>
            <a:ext cx="483717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908" y="790654"/>
            <a:ext cx="9489828" cy="5461653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традиции.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народных традиций, как средство духовно-нравственных качеств стало приоритетным в современных условиях. Нельзя забывать, что истоком педагогики является народное начало.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применение и развитие исторически сложившихся народных воспитательных традиций должно стать одним из основных направлений духовно- нравственного развития детей.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народная культура- это не только народное творчество, а это и история народа, его язык, обычаи и традиции.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183</TotalTime>
  <Words>539</Words>
  <Application>Microsoft Office PowerPoint</Application>
  <PresentationFormat>Широкоэкранный</PresentationFormat>
  <Paragraphs>45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Горница детского сада «Ласточка»</vt:lpstr>
      <vt:lpstr>Презентация PowerPoint</vt:lpstr>
      <vt:lpstr>Презентация PowerPoint</vt:lpstr>
      <vt:lpstr>  </vt:lpstr>
      <vt:lpstr> </vt:lpstr>
      <vt:lpstr>Презентация PowerPoint</vt:lpstr>
      <vt:lpstr>Знакомство детей с промыслами русского народа. Гжельская роспись.</vt:lpstr>
      <vt:lpstr>Лепка из пластилина (кувшин, тарелка и стакан)</vt:lpstr>
      <vt:lpstr>Лепка сказочных персонажей  из соленого теста</vt:lpstr>
      <vt:lpstr>Разговор о хлебе.</vt:lpstr>
      <vt:lpstr>Презентация PowerPoint</vt:lpstr>
      <vt:lpstr>Презентация PowerPoint</vt:lpstr>
      <vt:lpstr>Презентация PowerPoint</vt:lpstr>
      <vt:lpstr>Проведение посиделок и музыкальных развлечений</vt:lpstr>
      <vt:lpstr>Презентация PowerPoint</vt:lpstr>
      <vt:lpstr>Презентация PowerPoint</vt:lpstr>
      <vt:lpstr>Презентация PowerPoint</vt:lpstr>
      <vt:lpstr>Посещение городского храма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Wladimir</dc:creator>
  <cp:lastModifiedBy>Wladimir</cp:lastModifiedBy>
  <cp:revision>28</cp:revision>
  <dcterms:created xsi:type="dcterms:W3CDTF">2023-05-16T05:31:52Z</dcterms:created>
  <dcterms:modified xsi:type="dcterms:W3CDTF">2023-05-31T15:26:21Z</dcterms:modified>
</cp:coreProperties>
</file>