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4" r:id="rId3"/>
    <p:sldId id="256" r:id="rId4"/>
    <p:sldId id="260" r:id="rId5"/>
    <p:sldId id="257" r:id="rId6"/>
    <p:sldId id="258" r:id="rId7"/>
    <p:sldId id="261" r:id="rId8"/>
    <p:sldId id="266" r:id="rId9"/>
    <p:sldId id="267" r:id="rId10"/>
    <p:sldId id="268" r:id="rId11"/>
    <p:sldId id="271" r:id="rId12"/>
    <p:sldId id="263" r:id="rId13"/>
    <p:sldId id="262" r:id="rId14"/>
    <p:sldId id="265" r:id="rId15"/>
    <p:sldId id="269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2EF-CD10-4B04-8B47-8E67C844CC6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4E26-B19B-42DF-B481-64A4D45D7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61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2EF-CD10-4B04-8B47-8E67C844CC6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4E26-B19B-42DF-B481-64A4D45D7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817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2EF-CD10-4B04-8B47-8E67C844CC6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4E26-B19B-42DF-B481-64A4D45D7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46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2EF-CD10-4B04-8B47-8E67C844CC6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4E26-B19B-42DF-B481-64A4D45D7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94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2EF-CD10-4B04-8B47-8E67C844CC6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4E26-B19B-42DF-B481-64A4D45D7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25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2EF-CD10-4B04-8B47-8E67C844CC6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4E26-B19B-42DF-B481-64A4D45D7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37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2EF-CD10-4B04-8B47-8E67C844CC6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4E26-B19B-42DF-B481-64A4D45D7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5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2EF-CD10-4B04-8B47-8E67C844CC6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4E26-B19B-42DF-B481-64A4D45D7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56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2EF-CD10-4B04-8B47-8E67C844CC6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4E26-B19B-42DF-B481-64A4D45D7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72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2EF-CD10-4B04-8B47-8E67C844CC6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4E26-B19B-42DF-B481-64A4D45D7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25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2EF-CD10-4B04-8B47-8E67C844CC6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4E26-B19B-42DF-B481-64A4D45D7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88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0F2EF-CD10-4B04-8B47-8E67C844CC6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24E26-B19B-42DF-B481-64A4D45D7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85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1.MP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0618" y="1083603"/>
            <a:ext cx="1058514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/>
                </a:solidFill>
              </a:rPr>
              <a:t>Урок литературы в 10 классе</a:t>
            </a:r>
          </a:p>
          <a:p>
            <a:pPr algn="ctr"/>
            <a:endParaRPr lang="ru-RU" sz="4400" dirty="0" smtClean="0">
              <a:solidFill>
                <a:schemeClr val="tx2"/>
              </a:solidFill>
            </a:endParaRPr>
          </a:p>
          <a:p>
            <a:pPr algn="ctr"/>
            <a:r>
              <a:rPr lang="ru-RU" sz="4400" dirty="0" smtClean="0">
                <a:solidFill>
                  <a:schemeClr val="tx2"/>
                </a:solidFill>
              </a:rPr>
              <a:t>Разработала:</a:t>
            </a:r>
          </a:p>
          <a:p>
            <a:pPr algn="ctr"/>
            <a:r>
              <a:rPr lang="ru-RU" sz="4400" dirty="0" smtClean="0">
                <a:solidFill>
                  <a:schemeClr val="tx2"/>
                </a:solidFill>
              </a:rPr>
              <a:t>учитель русского языка и литературы </a:t>
            </a:r>
          </a:p>
          <a:p>
            <a:pPr algn="ctr"/>
            <a:r>
              <a:rPr lang="ru-RU" sz="4400" dirty="0" smtClean="0">
                <a:solidFill>
                  <a:schemeClr val="tx2"/>
                </a:solidFill>
              </a:rPr>
              <a:t>МБОУ «Средняя школа №2» г. Десногорска</a:t>
            </a:r>
          </a:p>
          <a:p>
            <a:pPr algn="ctr"/>
            <a:r>
              <a:rPr lang="ru-RU" sz="4400" dirty="0" smtClean="0">
                <a:solidFill>
                  <a:schemeClr val="tx2"/>
                </a:solidFill>
              </a:rPr>
              <a:t> </a:t>
            </a:r>
            <a:r>
              <a:rPr lang="ru-RU" sz="4400" dirty="0" err="1" smtClean="0">
                <a:solidFill>
                  <a:schemeClr val="tx2"/>
                </a:solidFill>
              </a:rPr>
              <a:t>Конохова</a:t>
            </a:r>
            <a:r>
              <a:rPr lang="ru-RU" sz="4400" dirty="0" smtClean="0">
                <a:solidFill>
                  <a:schemeClr val="tx2"/>
                </a:solidFill>
              </a:rPr>
              <a:t> Ольга Александровна</a:t>
            </a:r>
            <a:endParaRPr lang="ru-RU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8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64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737" y="1378040"/>
            <a:ext cx="106667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/>
              <a:t>Вспомним литературные термины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065177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6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32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18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1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61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5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5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https://cv9.litres.ru/pub/c/cover/8383799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23" y="2537634"/>
            <a:ext cx="3168403" cy="411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03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914400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6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90" y="1538524"/>
            <a:ext cx="6647619" cy="3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7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5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733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29</Words>
  <Application>Microsoft Office PowerPoint</Application>
  <PresentationFormat>Произвольный</PresentationFormat>
  <Paragraphs>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Gamer-PC</dc:creator>
  <cp:lastModifiedBy>DIREKTOR</cp:lastModifiedBy>
  <cp:revision>5</cp:revision>
  <dcterms:created xsi:type="dcterms:W3CDTF">2023-12-24T18:23:07Z</dcterms:created>
  <dcterms:modified xsi:type="dcterms:W3CDTF">2024-01-12T08:00:45Z</dcterms:modified>
</cp:coreProperties>
</file>