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8" autoAdjust="0"/>
    <p:restoredTop sz="94660"/>
  </p:normalViewPr>
  <p:slideViewPr>
    <p:cSldViewPr snapToGrid="0">
      <p:cViewPr varScale="1">
        <p:scale>
          <a:sx n="88" d="100"/>
          <a:sy n="88" d="100"/>
        </p:scale>
        <p:origin x="96" y="4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587DB7D-0DDA-47EC-8E37-F776BFCB4C5E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D554B34-403E-48F9-AB99-206B9EA1D838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8312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B7D-0DDA-47EC-8E37-F776BFCB4C5E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54B34-403E-48F9-AB99-206B9EA1D8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5580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B7D-0DDA-47EC-8E37-F776BFCB4C5E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54B34-403E-48F9-AB99-206B9EA1D838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48004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B7D-0DDA-47EC-8E37-F776BFCB4C5E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54B34-403E-48F9-AB99-206B9EA1D838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25749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B7D-0DDA-47EC-8E37-F776BFCB4C5E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54B34-403E-48F9-AB99-206B9EA1D8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37646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B7D-0DDA-47EC-8E37-F776BFCB4C5E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54B34-403E-48F9-AB99-206B9EA1D838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19641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B7D-0DDA-47EC-8E37-F776BFCB4C5E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54B34-403E-48F9-AB99-206B9EA1D838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29564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B7D-0DDA-47EC-8E37-F776BFCB4C5E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54B34-403E-48F9-AB99-206B9EA1D838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78911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B7D-0DDA-47EC-8E37-F776BFCB4C5E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54B34-403E-48F9-AB99-206B9EA1D838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4367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B7D-0DDA-47EC-8E37-F776BFCB4C5E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54B34-403E-48F9-AB99-206B9EA1D8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4415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B7D-0DDA-47EC-8E37-F776BFCB4C5E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54B34-403E-48F9-AB99-206B9EA1D838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7252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B7D-0DDA-47EC-8E37-F776BFCB4C5E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54B34-403E-48F9-AB99-206B9EA1D8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221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B7D-0DDA-47EC-8E37-F776BFCB4C5E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54B34-403E-48F9-AB99-206B9EA1D838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0343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B7D-0DDA-47EC-8E37-F776BFCB4C5E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54B34-403E-48F9-AB99-206B9EA1D838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6749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B7D-0DDA-47EC-8E37-F776BFCB4C5E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54B34-403E-48F9-AB99-206B9EA1D8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5732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B7D-0DDA-47EC-8E37-F776BFCB4C5E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54B34-403E-48F9-AB99-206B9EA1D838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5102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B7D-0DDA-47EC-8E37-F776BFCB4C5E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54B34-403E-48F9-AB99-206B9EA1D8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2658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587DB7D-0DDA-47EC-8E37-F776BFCB4C5E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D554B34-403E-48F9-AB99-206B9EA1D8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5480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dpo-smolensk.ru/libriary/exhibition/2020-nevskiy/" TargetMode="External"/><Relationship Id="rId2" Type="http://schemas.openxmlformats.org/officeDocument/2006/relationships/hyperlink" Target="https://region67.region-systems.ru/DocumentsViewer.ashx?IdMod=3&amp;Id=283012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jQbvR7Ygp9A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yandex.ru/efir?stream_id=40775cb074f7d086bd8ae431e5d18184&amp;from_block=player_share_button_yavideo" TargetMode="External"/><Relationship Id="rId2" Type="http://schemas.openxmlformats.org/officeDocument/2006/relationships/hyperlink" Target="https://s30623889630.mirtesen.ru/blog/43757688574/ZHivopis-o-bogatyiryah?nr=1&amp;utm_referrer=mirtesen.ru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/>
              <a:t> </a:t>
            </a:r>
            <a:r>
              <a:rPr lang="ru-RU" sz="4400" b="1" dirty="0"/>
              <a:t>«Александр Невский- воля, дух и сила России</a:t>
            </a:r>
            <a:r>
              <a:rPr lang="ru-RU" sz="4400" b="1" dirty="0" smtClean="0"/>
              <a:t>»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smtClean="0"/>
              <a:t>образовательный проект для детей старшего дошкольного возраста</a:t>
            </a:r>
            <a:endParaRPr lang="ru-RU" dirty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196943" y="5249332"/>
            <a:ext cx="39079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Разработала: </a:t>
            </a:r>
          </a:p>
          <a:p>
            <a:r>
              <a:rPr lang="ru-RU" dirty="0" err="1" smtClean="0"/>
              <a:t>Дальман</a:t>
            </a:r>
            <a:r>
              <a:rPr lang="ru-RU" dirty="0" smtClean="0"/>
              <a:t> А.А., воспитатель МБДОУ «Детский сад «Аленка» г. Десногорска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948462" y="6084946"/>
            <a:ext cx="2303539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23215" algn="ctr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г. Десногорск</a:t>
            </a:r>
            <a:endParaRPr lang="ru-RU" sz="1600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23215" algn="ctr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2020г.</a:t>
            </a:r>
            <a:endParaRPr lang="ru-RU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73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Этапы реализации проекта</a:t>
            </a:r>
            <a:r>
              <a:rPr lang="ru-RU" b="1" dirty="0" smtClean="0"/>
              <a:t>: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6615747"/>
              </p:ext>
            </p:extLst>
          </p:nvPr>
        </p:nvGraphicFramePr>
        <p:xfrm>
          <a:off x="1295400" y="2644394"/>
          <a:ext cx="9601200" cy="29337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4698"/>
                <a:gridCol w="4019062"/>
                <a:gridCol w="935157"/>
                <a:gridCol w="1401775"/>
                <a:gridCol w="2780508"/>
              </a:tblGrid>
              <a:tr h="830580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Этапы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Мероприятия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Сроки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Участники 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Ссылка на методические материалы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874520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Основной (Практический)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Занятие №1. ООД «Князь Александр Невский»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Программное содержание: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познакомить детей с великим полководцем и государственным деятелем А. Невским, рассказать о его вкладе в историю российского государства, отметить его особую народную почитание. Виртуальная экскурсия.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19.11.2020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Дети, воспитатели группы.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Конспект </a:t>
                      </a:r>
                      <a:r>
                        <a:rPr lang="ru-RU" sz="1200" u="sng" dirty="0">
                          <a:solidFill>
                            <a:srgbClr val="0563C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2"/>
                        </a:rPr>
                        <a:t>https://region67.region-systems.ru/DocumentsViewer.ashx?IdMod=3&amp;Id=283012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Виртуальная выставка, посвященная 800-летию со дня рождения Александра Невского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dirty="0">
                          <a:solidFill>
                            <a:srgbClr val="0563C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3"/>
                        </a:rPr>
                        <a:t>http://dpo-smolensk.ru/libriary/exhibition/2020-nevskiy/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2205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Этапы реализации проекта</a:t>
            </a:r>
            <a:r>
              <a:rPr lang="ru-RU" b="1" dirty="0" smtClean="0"/>
              <a:t>: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9841199"/>
              </p:ext>
            </p:extLst>
          </p:nvPr>
        </p:nvGraphicFramePr>
        <p:xfrm>
          <a:off x="1295400" y="2644393"/>
          <a:ext cx="9601200" cy="30161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4698"/>
                <a:gridCol w="4019062"/>
                <a:gridCol w="935157"/>
                <a:gridCol w="1401775"/>
                <a:gridCol w="2780508"/>
              </a:tblGrid>
              <a:tr h="919875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Этапы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Мероприятия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Сроки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Участники 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Ссылка на методические материалы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096302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Основной (Практический)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Занятие № 2. «Описание картины П. Корина «Александр Невский».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Программное содержание: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Познакомить детей со знаменитой картиной, которая была создана (1942-1943) в годы ВОВ с целью поддержания боевого духа Советской армии, поскольку образ А. Невского ассоциируется у русского народа с мужеством, смелостью, непобедимостью. 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20.11.2020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Дети, воспитатели группы.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dirty="0">
                          <a:solidFill>
                            <a:srgbClr val="0563C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https://muzei.club/0149-opisanie-kartiny-pavla-korina-aleksandr-nevskij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14827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Этапы реализации проекта</a:t>
            </a:r>
            <a:r>
              <a:rPr lang="ru-RU" b="1" dirty="0" smtClean="0"/>
              <a:t>: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1001140"/>
              </p:ext>
            </p:extLst>
          </p:nvPr>
        </p:nvGraphicFramePr>
        <p:xfrm>
          <a:off x="1295400" y="2644393"/>
          <a:ext cx="9601200" cy="30161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4698"/>
                <a:gridCol w="4019062"/>
                <a:gridCol w="935157"/>
                <a:gridCol w="1401775"/>
                <a:gridCol w="2780508"/>
              </a:tblGrid>
              <a:tr h="919875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Этапы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Мероприятия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Сроки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Участники 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Ссылка на методические материалы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096302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Основной (Практический)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Занятие № 3. Спортивный праздник «Защитники земли русской». 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Программное содержание: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Развивать в детях качества, характерные для настоящих защитников и славных воинов: силу, смелость, храбрость, находчивость и т.д.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23.11.2020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Дети, воспитатели группы, инструктор по физической культуре.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dirty="0">
                          <a:solidFill>
                            <a:srgbClr val="0563C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https://mega-talant.com/biblioteka/sportivnoe-razvlechenie-dlya-5-7-let-nashi-bogatyri-98731.html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39895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Этапы реализации проекта</a:t>
            </a:r>
            <a:r>
              <a:rPr lang="ru-RU" b="1" dirty="0" smtClean="0"/>
              <a:t>: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1602559"/>
              </p:ext>
            </p:extLst>
          </p:nvPr>
        </p:nvGraphicFramePr>
        <p:xfrm>
          <a:off x="1295400" y="2644393"/>
          <a:ext cx="9601200" cy="30229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4698"/>
                <a:gridCol w="4019062"/>
                <a:gridCol w="935157"/>
                <a:gridCol w="1401775"/>
                <a:gridCol w="2780508"/>
              </a:tblGrid>
              <a:tr h="919875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Этапы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Мероприятия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Сроки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Участники 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Ссылка на методические материалы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096302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Основной (Практический)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Занятие № 4. «Великий русский князь А. Невский»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Программное содержание: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Познакомить детей с творчеством С. Прокофьева, его знаменитой кантатой «А. Невский», в которой увековечена память о подвиге полководца, с последующим рисованием образа А. Невского. Отрабатывать и закреплять разнообразные приемы рисования фигуры человека, развивать творчество, умение передавать замысел на бумагу, воспитывать уважительное отношение к историческому прошлому своей страны.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23.11.2020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Дети, воспитатели группы, музыкальный руководитель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u="sng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2"/>
                        </a:rPr>
                        <a:t>https://www.youtube.com/watch?v=jQbvR7Ygp9A</a:t>
                      </a:r>
                      <a:endParaRPr lang="ru-RU" sz="1200" b="1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 dirty="0">
                          <a:solidFill>
                            <a:srgbClr val="0563C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3963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Этапы реализации проекта</a:t>
            </a:r>
            <a:r>
              <a:rPr lang="ru-RU" b="1" dirty="0" smtClean="0"/>
              <a:t>: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5697141"/>
              </p:ext>
            </p:extLst>
          </p:nvPr>
        </p:nvGraphicFramePr>
        <p:xfrm>
          <a:off x="1295400" y="2644393"/>
          <a:ext cx="9601200" cy="30161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4698"/>
                <a:gridCol w="4019062"/>
                <a:gridCol w="935157"/>
                <a:gridCol w="1401775"/>
                <a:gridCol w="2780508"/>
              </a:tblGrid>
              <a:tr h="919875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Этапы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Мероприятия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Сроки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Участники 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Ссылка на методические материалы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096302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Основной (Практический)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Консультация для родителей: «Воспитываем патриотов»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18.11.-20.11.2020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dirty="0">
                          <a:solidFill>
                            <a:srgbClr val="0563C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https://www.metod-kopilka.ru/konsultaciya-dlya-roditeley-kak-vospitat-patriotov-svoey-rodini-90547.html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40824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Этапы реализации проекта</a:t>
            </a:r>
            <a:r>
              <a:rPr lang="ru-RU" b="1" dirty="0" smtClean="0"/>
              <a:t>: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3200546"/>
              </p:ext>
            </p:extLst>
          </p:nvPr>
        </p:nvGraphicFramePr>
        <p:xfrm>
          <a:off x="1295400" y="2644393"/>
          <a:ext cx="6820692" cy="30161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4698"/>
                <a:gridCol w="4019062"/>
                <a:gridCol w="935157"/>
                <a:gridCol w="1401775"/>
              </a:tblGrid>
              <a:tr h="919875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Этапы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Мероприятия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Сроки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Участники 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096302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Заключительный (Аналитико-прогностический)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Обобщение педагогического опыта.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Сбор материалов для презентации «Формировании нравственно-патриотических чувств дошкольников в процессе знакомства с образом Александра Невского» 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Выставка творческих работ детей.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23.11.2020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воспитатели, педагоги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813" y="2078752"/>
            <a:ext cx="3110593" cy="41474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967111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9329" y="629558"/>
            <a:ext cx="3967842" cy="3507014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Спортивный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праздник «Защитники земли русской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</a:t>
            </a:r>
            <a:endParaRPr lang="ru-RU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7171" y="122462"/>
            <a:ext cx="5742821" cy="32303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7171" y="3365554"/>
            <a:ext cx="5763688" cy="3242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/>
          <a:srcRect l="22654" t="16116" r="21313" b="953"/>
          <a:stretch/>
        </p:blipFill>
        <p:spPr>
          <a:xfrm>
            <a:off x="1698172" y="3718380"/>
            <a:ext cx="3341914" cy="27822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56386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9844" y="2055586"/>
            <a:ext cx="3450769" cy="130386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Выставка творческих работ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2727" y="489252"/>
            <a:ext cx="4305301" cy="57404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04850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1123646"/>
            <a:ext cx="9601196" cy="1303867"/>
          </a:xfrm>
        </p:spPr>
        <p:txBody>
          <a:bodyPr>
            <a:noAutofit/>
          </a:bodyPr>
          <a:lstStyle/>
          <a:p>
            <a:r>
              <a:rPr lang="ru-RU" sz="2800" b="1" dirty="0"/>
              <a:t>Образовательный проект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b="1" dirty="0"/>
              <a:t> «Александр Невский- воля, дух и сила России»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0" y="2556932"/>
            <a:ext cx="5018313" cy="362615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dirty="0"/>
              <a:t>Проект был реализован в МБДОУ «Детский сад «Аленка» г. Десногорска Смоленской области </a:t>
            </a:r>
            <a:r>
              <a:rPr lang="ru-RU" dirty="0" smtClean="0"/>
              <a:t>в рамках проведения</a:t>
            </a:r>
            <a:r>
              <a:rPr lang="ru-RU" b="1" dirty="0" smtClean="0"/>
              <a:t> Регионального этапа Рождественских образовательных чтений «Александр Невский: Запад и Восток, историческая память народа» </a:t>
            </a:r>
            <a:r>
              <a:rPr lang="ru-RU" dirty="0" smtClean="0"/>
              <a:t>2020 г. с 18.11.2020 по 23.11.2020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https://avatars.mds.yandex.net/get-zen_doc/1361478/pub_5e1022cd027a1500ae9d9d1c_5e1022f7c49f2900b113170f/scale_1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617" y="2492828"/>
            <a:ext cx="2884551" cy="3690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1549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1569960"/>
            <a:ext cx="9601196" cy="411239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Актуальность темы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Вопрос духовно-нравственного воспитания подрастающего поколения не теряет своей актуальности в современном обществе. Сегодня мы являемся свидетелями искажения духовно-нравственных представлений: о добре и зле, о справедливости, о гражданственности и патриотизме, милосердии и т.д. Смещаются ориентиры в сторону доминирования материальных ценностей над ценностями духовными. В этой связи можно говорить о снижении показателей качества детства, которыми выступают гармоничное отношение ребенка к окружающему, позитивная картина мира, эмоционально-психологическое благополучие.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75239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1569960"/>
            <a:ext cx="9601196" cy="411239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Актуальность темы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Период дошкольного возраста является наилучшим с точки зрения взращивания личности, в основе которой будут лежать духовно-нравственные ценности и идеалы. Поскольку ребенок не рождается ни добрым, ни злым, нравственным или безнравственным, усвоить модель нравственного поведения он может благодаря значимым взрослым для него: моральные нормы и нравственные поступки внутри семьи, в образовательном учреждении. А также через знакомство с историческими личностями, внесшими огромный вклад в сохранение богатейшего наследия нашего государства, сохранение целостности страны, единства российского народа. Таким примером может выступать жизнь и деятельность святого князя А. Невского, выдающегося полководца, государственного деятеля, тем более, что 2021 год ознаменован значимой датой - 800-летием со дня его рождения.  В связи с этим в нашем детском саду планируется провести серию мероприятий, посвященных этой дате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81430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1569960"/>
            <a:ext cx="9601196" cy="411239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Актуальность темы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Период дошкольного возраста является наилучшим с точки зрения взращивания личности, в основе которой будут лежать духовно-нравственные ценности и идеалы. Поскольку ребенок не рождается ни добрым, ни злым, нравственным или безнравственным, усвоить модель нравственного поведения он может благодаря значимым взрослым для него: моральные нормы и нравственные поступки внутри семьи, в образовательном учреждении. А также через знакомство с историческими личностями, внесшими огромный вклад в сохранение богатейшего наследия нашего государства, сохранение целостности страны, единства российского народа. Таким примером может выступать жизнь и деятельность святого князя А. Невского, выдающегося полководца, государственного деятеля, тем более, что 2021 год ознаменован значимой датой - 800-летием со дня его рождения.  В связи с этим в нашем детском саду планируется провести серию мероприятий, посвященных этой дате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56586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1569960"/>
            <a:ext cx="9601196" cy="411239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Проблемное поле: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dirty="0"/>
              <a:t>Сохранение исторической памяти возможно через трансляцию ценностей и идеалов великих людей прошлого. </a:t>
            </a:r>
          </a:p>
          <a:p>
            <a:pPr lvl="0"/>
            <a:r>
              <a:rPr lang="ru-RU" dirty="0"/>
              <a:t>А. Невский- исторический образ, способный вдохновить современное поколение на формирование патриотических тенденций в обществе. </a:t>
            </a:r>
          </a:p>
        </p:txBody>
      </p:sp>
    </p:spTree>
    <p:extLst>
      <p:ext uri="{BB962C8B-B14F-4D97-AF65-F5344CB8AC3E}">
        <p14:creationId xmlns:p14="http://schemas.microsoft.com/office/powerpoint/2010/main" val="3442803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1569960"/>
            <a:ext cx="9601196" cy="411239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Сроки реализации проекта:</a:t>
            </a:r>
            <a:r>
              <a:rPr lang="ru-RU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краткосрочный (с 18 ноября по 23 ноября 2020 г.)</a:t>
            </a:r>
          </a:p>
        </p:txBody>
      </p:sp>
    </p:spTree>
    <p:extLst>
      <p:ext uri="{BB962C8B-B14F-4D97-AF65-F5344CB8AC3E}">
        <p14:creationId xmlns:p14="http://schemas.microsoft.com/office/powerpoint/2010/main" val="26186349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1569960"/>
            <a:ext cx="9601196" cy="411239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Целевые ориентиры: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1. Сохранение исторической преемственности поколений, воспитание бережного отношения к богатому культурно-историческому наследию России.</a:t>
            </a:r>
          </a:p>
          <a:p>
            <a:pPr marL="0" indent="0">
              <a:buNone/>
            </a:pPr>
            <a:r>
              <a:rPr lang="ru-RU" dirty="0"/>
              <a:t>2. Повышение познавательного интереса воспитанников к истории своей Родины, через знакомство с жизнью великого полководца А. Невского, формирование патриотических чувств. </a:t>
            </a:r>
          </a:p>
          <a:p>
            <a:pPr marL="0" indent="0">
              <a:buNone/>
            </a:pPr>
            <a:r>
              <a:rPr lang="ru-RU" dirty="0"/>
              <a:t>3. Накопление практического материала по духовно-нравственному воспитанию детей и речевому развитию.</a:t>
            </a:r>
          </a:p>
          <a:p>
            <a:pPr marL="0" indent="0">
              <a:buNone/>
            </a:pPr>
            <a:r>
              <a:rPr lang="ru-RU" dirty="0"/>
              <a:t>4. Повышение заинтересованности и активности родителей в сотрудничестве с ДОУ.</a:t>
            </a:r>
          </a:p>
          <a:p>
            <a:pPr marL="0" indent="0">
              <a:buNone/>
            </a:pPr>
            <a:r>
              <a:rPr lang="ru-RU" dirty="0"/>
              <a:t>5. Повышение уровня педагогического мастерства воспитателей детского сада, развитие творческого потенциала.</a:t>
            </a:r>
          </a:p>
        </p:txBody>
      </p:sp>
    </p:spTree>
    <p:extLst>
      <p:ext uri="{BB962C8B-B14F-4D97-AF65-F5344CB8AC3E}">
        <p14:creationId xmlns:p14="http://schemas.microsoft.com/office/powerpoint/2010/main" val="26689072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Этапы реализации проекта</a:t>
            </a:r>
            <a:r>
              <a:rPr lang="ru-RU" b="1" dirty="0" smtClean="0"/>
              <a:t>: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1295400" y="2644394"/>
          <a:ext cx="9601200" cy="31324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4698"/>
                <a:gridCol w="4019062"/>
                <a:gridCol w="935157"/>
                <a:gridCol w="1401775"/>
                <a:gridCol w="2780508"/>
              </a:tblGrid>
              <a:tr h="830580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Этапы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Мероприятия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Сроки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Участники 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Ссылка на методические материалы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874520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Подготовительный (Теоретический)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Беседы и рассматривание книг о древнерусских защитниках Отечества, о военной форме, обмундировании, оружии. 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18.11.2020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Дети, воспитатели группы.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dirty="0">
                          <a:effectLst/>
                        </a:rPr>
                        <a:t>Образы богатырей в искусстве </a:t>
                      </a:r>
                      <a:endParaRPr lang="ru-RU" sz="12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dirty="0">
                          <a:effectLst/>
                          <a:hlinkClick r:id="rId2"/>
                        </a:rPr>
                        <a:t>https://s30623889630.mirtesen.ru/blog/43757688574/ZHivopis-o-bogatyiryah?nr=1&amp;utm_referrer=mirtesen.ru</a:t>
                      </a:r>
                      <a:r>
                        <a:rPr lang="ru-RU" sz="1200" u="sng" dirty="0">
                          <a:effectLst/>
                        </a:rPr>
                        <a:t> </a:t>
                      </a:r>
                      <a:endParaRPr lang="ru-RU" sz="12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dirty="0">
                          <a:effectLst/>
                        </a:rPr>
                        <a:t>Какой рост был у богатырей</a:t>
                      </a:r>
                      <a:endParaRPr lang="ru-RU" sz="12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dirty="0">
                          <a:effectLst/>
                        </a:rPr>
                        <a:t>(</a:t>
                      </a:r>
                      <a:r>
                        <a:rPr lang="ru-RU" sz="1200" u="sng" dirty="0">
                          <a:effectLst/>
                          <a:hlinkClick r:id="rId3"/>
                        </a:rPr>
                        <a:t>https://yandex.ru/efir?stream_id=40775cb074f7d086bd8ae431e5d18184&amp;from_block=player_share_button_yavideo</a:t>
                      </a:r>
                      <a:r>
                        <a:rPr lang="ru-RU" sz="1200" u="sng" dirty="0">
                          <a:effectLst/>
                        </a:rPr>
                        <a:t>)</a:t>
                      </a:r>
                      <a:endParaRPr lang="ru-RU" sz="12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dirty="0">
                          <a:effectLst/>
                        </a:rPr>
                        <a:t>Как менялась воинская форма в Российской империи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87148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26</TotalTime>
  <Words>1048</Words>
  <Application>Microsoft Office PowerPoint</Application>
  <PresentationFormat>Широкоэкранный</PresentationFormat>
  <Paragraphs>127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Garamond</vt:lpstr>
      <vt:lpstr>Times New Roman</vt:lpstr>
      <vt:lpstr>Натуральные материалы</vt:lpstr>
      <vt:lpstr> «Александр Невский- воля, дух и сила России»</vt:lpstr>
      <vt:lpstr>Образовательный проект  «Александр Невский- воля, дух и сила России» </vt:lpstr>
      <vt:lpstr>Актуальность темы </vt:lpstr>
      <vt:lpstr>Актуальность темы </vt:lpstr>
      <vt:lpstr>Актуальность темы </vt:lpstr>
      <vt:lpstr>Проблемное поле: </vt:lpstr>
      <vt:lpstr>Сроки реализации проекта: </vt:lpstr>
      <vt:lpstr>Целевые ориентиры:</vt:lpstr>
      <vt:lpstr>Этапы реализации проекта:</vt:lpstr>
      <vt:lpstr>Этапы реализации проекта:</vt:lpstr>
      <vt:lpstr>Этапы реализации проекта:</vt:lpstr>
      <vt:lpstr>Этапы реализации проекта:</vt:lpstr>
      <vt:lpstr>Этапы реализации проекта:</vt:lpstr>
      <vt:lpstr>Этапы реализации проекта:</vt:lpstr>
      <vt:lpstr>Этапы реализации проекта:</vt:lpstr>
      <vt:lpstr>Спортивный праздник «Защитники земли русской» </vt:lpstr>
      <vt:lpstr>Выставка творческих работ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«Александр Невский- воля, дух и сила России»</dc:title>
  <dc:creator>3123</dc:creator>
  <cp:lastModifiedBy>3123</cp:lastModifiedBy>
  <cp:revision>3</cp:revision>
  <dcterms:created xsi:type="dcterms:W3CDTF">2020-11-24T05:13:00Z</dcterms:created>
  <dcterms:modified xsi:type="dcterms:W3CDTF">2020-11-24T05:39:01Z</dcterms:modified>
</cp:coreProperties>
</file>