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7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6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8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3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7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4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2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9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1A9F-4D27-4787-916D-167F4E124AAC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1057C-6B70-42AE-B845-E120DC9BA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1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751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828836"/>
            <a:ext cx="7200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АПРОБАЦИИ ОБРАЗОВАТЕЛЬНОЙ ОНЛАЙН-ПЛАТФОРМЫ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ЭЛЕКТРОННАЯ ШКОЛА»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805264"/>
            <a:ext cx="441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Криворотова Г.Н., заместитель директора </a:t>
            </a:r>
          </a:p>
          <a:p>
            <a:r>
              <a:rPr lang="ru-RU" b="1" dirty="0" smtClean="0"/>
              <a:t>МБОУ «СШ № 3» г. Десногорска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56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36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96053" cy="473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9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36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6709"/>
            <a:ext cx="8180686" cy="554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36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84883"/>
            <a:ext cx="9804776" cy="292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36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66357"/>
            <a:ext cx="64807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81" y="2348880"/>
            <a:ext cx="50053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04" y="4437112"/>
            <a:ext cx="596265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36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9999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852936"/>
            <a:ext cx="5999991" cy="21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57192"/>
            <a:ext cx="59046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36" y="-913817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5351" y="404664"/>
            <a:ext cx="53335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87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1" y="2132856"/>
            <a:ext cx="8352928" cy="191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33" y="476672"/>
            <a:ext cx="58705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2" y="-16928"/>
            <a:ext cx="8245832" cy="565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5" y="-387424"/>
            <a:ext cx="7075796" cy="53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5416"/>
            <a:ext cx="7858455" cy="505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819472"/>
            <a:ext cx="7344816" cy="602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59432"/>
            <a:ext cx="3944937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8776"/>
            <a:ext cx="3944937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26" y="3717032"/>
            <a:ext cx="389572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736" y="-925086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9449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3541"/>
            <a:ext cx="3951287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3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тфефа</cp:lastModifiedBy>
  <cp:revision>7</cp:revision>
  <dcterms:created xsi:type="dcterms:W3CDTF">2019-04-02T08:56:45Z</dcterms:created>
  <dcterms:modified xsi:type="dcterms:W3CDTF">2019-04-05T06:45:17Z</dcterms:modified>
</cp:coreProperties>
</file>