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78" r:id="rId3"/>
    <p:sldId id="27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6F08-05E7-49C3-8B1B-6289840BDF47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BCB6C-A5CF-4C39-A4E7-AB8DFD23A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BCB6C-A5CF-4C39-A4E7-AB8DFD23A1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496944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МБОУ «Средняя школа №2»г.Десногорск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Математика в педиатрии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Трудная задачка Смайлик за партой чешет затылок и смотрит...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62" y="1268760"/>
            <a:ext cx="2612876" cy="14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4077072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Работу выполнила</a:t>
            </a:r>
          </a:p>
          <a:p>
            <a:r>
              <a:rPr lang="ru-RU" sz="2400" dirty="0"/>
              <a:t>Емельянова Анна 9 «В»</a:t>
            </a:r>
          </a:p>
          <a:p>
            <a:r>
              <a:rPr lang="ru-RU" sz="2400" dirty="0"/>
              <a:t>МБОУ «Средняя школа №2» г. Десногорска</a:t>
            </a:r>
          </a:p>
          <a:p>
            <a:r>
              <a:rPr lang="ru-RU" sz="2400" dirty="0"/>
              <a:t>Руководитель</a:t>
            </a:r>
          </a:p>
          <a:p>
            <a:r>
              <a:rPr lang="ru-RU" sz="2400" dirty="0"/>
              <a:t>Васильева Л.В.</a:t>
            </a:r>
          </a:p>
          <a:p>
            <a:r>
              <a:rPr lang="ru-RU" sz="2400" dirty="0"/>
              <a:t>Учитель математики </a:t>
            </a:r>
          </a:p>
        </p:txBody>
      </p:sp>
    </p:spTree>
    <p:extLst>
      <p:ext uri="{BB962C8B-B14F-4D97-AF65-F5344CB8AC3E}">
        <p14:creationId xmlns:p14="http://schemas.microsoft.com/office/powerpoint/2010/main" val="11551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Формула по вычисление массы после 10 лет. «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m=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30+4(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n-10)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457200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Рассчитайте какую массу тела должен иметь ребенок в 12 лет? Если средний вес ребенка 30 кг в 10 лет, 4 кг ежегодная прибавка.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1552" y="1967933"/>
            <a:ext cx="4059382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Решение m=30+4(n-10);                 m=30+4(12-10)=38кг Ответ: ребенок в 12 лет должен весить 38кг. </a:t>
            </a:r>
          </a:p>
        </p:txBody>
      </p:sp>
    </p:spTree>
    <p:extLst>
      <p:ext uri="{BB962C8B-B14F-4D97-AF65-F5344CB8AC3E}">
        <p14:creationId xmlns:p14="http://schemas.microsoft.com/office/powerpoint/2010/main" val="5685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Формула для расчета роста ребенка: «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75+6n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рост должен быть у ребенка в 3 года?  Если средний рост ребенка в год 75 см, 6 см среднегодовая прибавка к росту.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06710" y="1916832"/>
            <a:ext cx="4067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Решение:75+6*3= 93 Ответ: рост у ребенка должен быть 93 см в 3 года.</a:t>
            </a:r>
          </a:p>
        </p:txBody>
      </p:sp>
    </p:spTree>
    <p:extLst>
      <p:ext uri="{BB962C8B-B14F-4D97-AF65-F5344CB8AC3E}">
        <p14:creationId xmlns:p14="http://schemas.microsoft.com/office/powerpoint/2010/main" val="30571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для жюри по формуле: «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75+6n»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должен быть рост у ребенка в 5 лет? Если средний рост ребенка в год 75см, 6 см среднегодовая прибавка к росту.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7727" y="1679902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Решение: 75+6*5=105 см Ответ: рост у ребёнка должен быть 105 см в 5 лет. </a:t>
            </a:r>
          </a:p>
        </p:txBody>
      </p:sp>
    </p:spTree>
    <p:extLst>
      <p:ext uri="{BB962C8B-B14F-4D97-AF65-F5344CB8AC3E}">
        <p14:creationId xmlns:p14="http://schemas.microsoft.com/office/powerpoint/2010/main" val="3977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4" y="0"/>
            <a:ext cx="9163814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для жюри по формуле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«m=30+4(n-10)»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Рассчитайте, какую массу тела должен иметь ребенок в 15 лет? Если средний вес ребенка 30 кг в 10 лет, 4 кг ежегодная прибавка веса.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8438" y="1770536"/>
            <a:ext cx="41665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Решение: m=30+4(n-10)=30+4(15-10)=50кг. Ответ: ребенок в 15 лет должен весить 50кг.</a:t>
            </a:r>
          </a:p>
        </p:txBody>
      </p:sp>
    </p:spTree>
    <p:extLst>
      <p:ext uri="{BB962C8B-B14F-4D97-AF65-F5344CB8AC3E}">
        <p14:creationId xmlns:p14="http://schemas.microsoft.com/office/powerpoint/2010/main" val="37448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36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Расчет калорийного питание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формуле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Финкельштейна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V=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коэффициент(70-80)*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Рассчитать суточный и разовый объем пищи ребенка 7 дней с массой тела при рождение 3800г.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5566" y="1835206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80*7=560 (мл)- суточный объем, 560:7(раз)=80(мл)-объем разового кормление. Ответ: суточный объем-560мл, объем разового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кормление-80мл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66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3465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Расчет калорийного питание по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формуле Зайцевой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Суточное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молока (мл)=2% от массы тела при рождении*n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" y="25649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Рассчитайте суточный объем пищи ребенка 8 дней с массой тела при рождении более 5300г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0524" y="247257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Решение:                                                2% от массы= (5300*2):100%=106 мл, 106*8=848 мл- за сутки.</a:t>
            </a:r>
          </a:p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848 мл-за сутки.</a:t>
            </a:r>
          </a:p>
        </p:txBody>
      </p:sp>
    </p:spTree>
    <p:extLst>
      <p:ext uri="{BB962C8B-B14F-4D97-AF65-F5344CB8AC3E}">
        <p14:creationId xmlns:p14="http://schemas.microsoft.com/office/powerpoint/2010/main" val="7584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по формуле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Финкельштейна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V=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коэффициент(70-80)*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жюри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Рассчитайте суточный и разовый объем пищи ребенка 5 дней с массой тела ребенка 3100г.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1796" y="2060848"/>
            <a:ext cx="4096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70*5=350(мл)-суточный объем. 350:5=70(мл)-объем разового кормление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542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6296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по формуле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Зайцевой Суточное количество молока (мл)=2% от массы тела при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рождении*n для жюри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658" y="270891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Рассчитайте суточный объем пищи ребенка 10 дней с массой тела более 4800г.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0969" y="23488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Решение:2% от массы= (4800*2):100%=96 мл, 96*10=960 мл- за сутки.</a:t>
            </a:r>
          </a:p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960 мл-за сутки.</a:t>
            </a:r>
          </a:p>
        </p:txBody>
      </p:sp>
    </p:spTree>
    <p:extLst>
      <p:ext uri="{BB962C8B-B14F-4D97-AF65-F5344CB8AC3E}">
        <p14:creationId xmlns:p14="http://schemas.microsoft.com/office/powerpoint/2010/main" val="9938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«объемный способ» — учитывается возраст ребенка и масса тела на момент расчета питания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Ребёнок должен получать молока: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2-х недель до 6-ти недель - 1/5 часть от долженствующей массы тела;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6-ти недель до 4-х месяцев - 1/6 часть от долженствующей массы тела;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84482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4-х месяцев до 6 месяцев - 1/7 часть от долженствующей массы тела;</a:t>
            </a:r>
          </a:p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6 месяцев до 9 месяцев - 1/8 часть от долженствующей массы тела.</a:t>
            </a:r>
          </a:p>
        </p:txBody>
      </p:sp>
    </p:spTree>
    <p:extLst>
      <p:ext uri="{BB962C8B-B14F-4D97-AF65-F5344CB8AC3E}">
        <p14:creationId xmlns:p14="http://schemas.microsoft.com/office/powerpoint/2010/main" val="17197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8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адача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77" y="133232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Рассчитать суточный и разовый объем пищи ребенка 3-х мес., родившегося с массой тела 3 200 г</a:t>
            </a:r>
            <a:r>
              <a:rPr lang="ru-RU" sz="4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1071" y="11247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Решение: долженствующая масса – 3 200 + 600 +800 + 800 = 5 400; суточный объем пищи - 5 400 : 6 = 900 (мл); количество кормлений – 6 раз; разовый объем – 900 мл : 6 = 150 мл. 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35502"/>
              </p:ext>
            </p:extLst>
          </p:nvPr>
        </p:nvGraphicFramePr>
        <p:xfrm>
          <a:off x="1331640" y="587727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03" y="404664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18456"/>
            <a:ext cx="7772400" cy="432048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Введение</a:t>
            </a:r>
            <a:endParaRPr lang="ru-RU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</a:rPr>
              <a:t>Расчет массы </a:t>
            </a:r>
            <a:r>
              <a:rPr lang="ru-RU" sz="3000" dirty="0" smtClean="0">
                <a:solidFill>
                  <a:schemeClr val="tx1"/>
                </a:solidFill>
              </a:rPr>
              <a:t>ребенка</a:t>
            </a:r>
            <a:endParaRPr lang="ru-RU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</a:rPr>
              <a:t>Расчет роста </a:t>
            </a:r>
            <a:r>
              <a:rPr lang="ru-RU" sz="3000" dirty="0" smtClean="0">
                <a:solidFill>
                  <a:schemeClr val="tx1"/>
                </a:solidFill>
              </a:rPr>
              <a:t>ребенка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Расчет </a:t>
            </a:r>
            <a:r>
              <a:rPr lang="ru-RU" sz="3000" dirty="0">
                <a:solidFill>
                  <a:schemeClr val="tx1"/>
                </a:solidFill>
              </a:rPr>
              <a:t>калорийного </a:t>
            </a:r>
            <a:r>
              <a:rPr lang="ru-RU" sz="3000" dirty="0" smtClean="0">
                <a:solidFill>
                  <a:schemeClr val="tx1"/>
                </a:solidFill>
              </a:rPr>
              <a:t>питания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Расчет </a:t>
            </a:r>
            <a:r>
              <a:rPr lang="ru-RU" sz="3000" dirty="0">
                <a:solidFill>
                  <a:schemeClr val="tx1"/>
                </a:solidFill>
              </a:rPr>
              <a:t>объемного </a:t>
            </a:r>
            <a:r>
              <a:rPr lang="ru-RU" sz="3000" dirty="0" smtClean="0">
                <a:solidFill>
                  <a:schemeClr val="tx1"/>
                </a:solidFill>
              </a:rPr>
              <a:t>питания</a:t>
            </a:r>
            <a:endParaRPr lang="ru-RU" sz="30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Частота </a:t>
            </a:r>
            <a:r>
              <a:rPr lang="ru-RU" sz="3000" dirty="0">
                <a:solidFill>
                  <a:schemeClr val="tx1"/>
                </a:solidFill>
              </a:rPr>
              <a:t>сердечных </a:t>
            </a:r>
            <a:r>
              <a:rPr lang="ru-RU" sz="3000" dirty="0" smtClean="0">
                <a:solidFill>
                  <a:schemeClr val="tx1"/>
                </a:solidFill>
              </a:rPr>
              <a:t>сокращений</a:t>
            </a:r>
            <a:endParaRPr lang="ru-RU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Заключение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Литература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51" y="4540238"/>
            <a:ext cx="2257788" cy="1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10" y="26977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для жюри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Рассчитать суточный и разовый объем пищи ребенка 4-х месяцев, родившейся с массой 3500г.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5528" y="205910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Решение: долженствующая масса-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3500+600+800+800+750=6450;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суточный объем пищи –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5650:5=1290;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количество кормлений- 5 раз; разовый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объем-1290:5=258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34055"/>
              </p:ext>
            </p:extLst>
          </p:nvPr>
        </p:nvGraphicFramePr>
        <p:xfrm>
          <a:off x="1847528" y="591057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328"/>
                <a:gridCol w="1619672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3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Формула В.И. Молчанова частота сердечных сокращений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х=80+2п (80-среднее давление ребенка в год; п-возраст ребенка). Минимальное давление составляет 1\2-2\3 максимального</a:t>
            </a:r>
            <a:r>
              <a:rPr lang="ru-RU" sz="3200" dirty="0"/>
              <a:t>. </a:t>
            </a:r>
          </a:p>
        </p:txBody>
      </p:sp>
      <p:pic>
        <p:nvPicPr>
          <p:cNvPr id="4098" name="Picture 2" descr="Сердце пульсирует смайлики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62852"/>
            <a:ext cx="1888604" cy="24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КГ смайлики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4872600" cy="12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1" y="0"/>
            <a:ext cx="91601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73216"/>
            <a:ext cx="2417812" cy="13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12789"/>
            <a:ext cx="75608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/>
              <a:t>Заключение</a:t>
            </a:r>
          </a:p>
          <a:p>
            <a:r>
              <a:rPr lang="ru-RU" sz="1600" dirty="0"/>
              <a:t>В ходе выполнения работы я сделала очень важные выводы:</a:t>
            </a:r>
          </a:p>
          <a:p>
            <a:r>
              <a:rPr lang="ru-RU" sz="1600" dirty="0"/>
              <a:t>1.	Профессия педиатра имеет социальную значимость в обществе. (значение профессии, важность профессии, потребность в профессии, востребованность профессии Именно детский врач поможет ответить на вопрос: «Нормально ли развивается ребенок?»</a:t>
            </a:r>
          </a:p>
          <a:p>
            <a:r>
              <a:rPr lang="ru-RU" sz="1600" dirty="0"/>
              <a:t>2.	«В каждой естественной науке заключено столько истины, сколько в ней математики».</a:t>
            </a:r>
          </a:p>
          <a:p>
            <a:r>
              <a:rPr lang="ru-RU" sz="1600" dirty="0" err="1"/>
              <a:t>Иммануил</a:t>
            </a:r>
            <a:r>
              <a:rPr lang="ru-RU" sz="1600" dirty="0"/>
              <a:t> Кант.</a:t>
            </a:r>
          </a:p>
          <a:p>
            <a:r>
              <a:rPr lang="ru-RU" sz="1600" dirty="0"/>
              <a:t>Ни одна область человеческой деятельности не обходится без математики. Медицина не исключение. С появлением новых технологий роль математики в работе медицинского работника только увеличивается. Ярким примером служит роль математики в педиатрии. Ведь первое, что слышит ребенок это цифры: вес, даты и время рождения. Родители так же не забывают о математике при приготовлении пищи, взвешивании и т.д. Чтобы убедиться в том, что математика является неотъемлемой частью педиатрии, я совместно с учителем математики создала исследовательский проект под названием «Роль математики в педиатрии». Математические вычисления в педиатрии просто необходимы для правильного развития </a:t>
            </a:r>
            <a:r>
              <a:rPr lang="ru-RU" sz="1600" dirty="0" err="1"/>
              <a:t>ребенка.С</a:t>
            </a:r>
            <a:r>
              <a:rPr lang="ru-RU" sz="1600" dirty="0"/>
              <a:t> помощью математических методов решаются задачи, которые необходимо знать каждому родителю: измерение роста, веса ребенка; расчет продуктов для приготовление еды </a:t>
            </a:r>
            <a:r>
              <a:rPr lang="ru-RU" sz="1600" dirty="0" err="1"/>
              <a:t>младенцу;дозировка</a:t>
            </a:r>
            <a:r>
              <a:rPr lang="ru-RU" sz="1600" dirty="0"/>
              <a:t> лекарственных средств в домашних </a:t>
            </a:r>
            <a:r>
              <a:rPr lang="ru-RU" sz="1600" dirty="0" err="1"/>
              <a:t>условиях;измерение</a:t>
            </a:r>
            <a:r>
              <a:rPr lang="ru-RU" sz="1600" dirty="0"/>
              <a:t> температуры воды при купании </a:t>
            </a:r>
            <a:r>
              <a:rPr lang="ru-RU" sz="1600" dirty="0" err="1"/>
              <a:t>ребенкаИзучив</a:t>
            </a:r>
            <a:r>
              <a:rPr lang="ru-RU" sz="1600" dirty="0"/>
              <a:t> литературу по теме, я подобрала и решила задачи, связанные с педиатрией.</a:t>
            </a:r>
          </a:p>
        </p:txBody>
      </p:sp>
    </p:spTree>
    <p:extLst>
      <p:ext uri="{BB962C8B-B14F-4D97-AF65-F5344CB8AC3E}">
        <p14:creationId xmlns:p14="http://schemas.microsoft.com/office/powerpoint/2010/main" val="24805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	</a:t>
            </a:r>
            <a:r>
              <a:rPr lang="ru-RU" sz="3200" dirty="0"/>
              <a:t>Википедия </a:t>
            </a:r>
          </a:p>
          <a:p>
            <a:r>
              <a:rPr lang="ru-RU" sz="3200" dirty="0"/>
              <a:t>	http://www.o-med.ru/ Медицинский словарь</a:t>
            </a:r>
          </a:p>
          <a:p>
            <a:r>
              <a:rPr lang="ru-RU" sz="3200" dirty="0"/>
              <a:t>	Беккер М.С. Методическое пособие по дисциплине «Математика» по теме «Применение математических методов в медицине», Кисловодск 2011г.</a:t>
            </a:r>
          </a:p>
        </p:txBody>
      </p:sp>
    </p:spTree>
    <p:extLst>
      <p:ext uri="{BB962C8B-B14F-4D97-AF65-F5344CB8AC3E}">
        <p14:creationId xmlns:p14="http://schemas.microsoft.com/office/powerpoint/2010/main" val="3850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9" y="0"/>
            <a:ext cx="9143942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52863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4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007096" cy="20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192" y="1120676"/>
            <a:ext cx="78528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Профессиональная деятельность занимает половину жизни любого человека. Найти себя в этом мире – значит получить возможность достойно жить, чувствовать себя нужным людям, получать радость от выбранной профессии. Мы с раннего детства мечтали связать свою жизнь с медициной. Нас очень привлекает профессия врача-педиатра. Каким предметам нужно в колледже уделять особое внимание, чтобы в дальнейшем полученные знания пригодились в выбранной профессии? Конечно, это химия, биология, русский язык, а вот какую роль играет математика в выбранной профессии? Педиатрия-это раздел медицины, занимающийся детскими болезнями и уходом за здоровыми и больными детьми любого возраста. Термин "педиатрия" имеет греческие корни: </a:t>
            </a:r>
            <a:r>
              <a:rPr lang="ru-RU" sz="1400" dirty="0" err="1"/>
              <a:t>pais</a:t>
            </a:r>
            <a:r>
              <a:rPr lang="ru-RU" sz="1400" dirty="0"/>
              <a:t> (</a:t>
            </a:r>
            <a:r>
              <a:rPr lang="ru-RU" sz="1400" dirty="0" err="1"/>
              <a:t>paidos</a:t>
            </a:r>
            <a:r>
              <a:rPr lang="ru-RU" sz="1400" dirty="0"/>
              <a:t>) - ребенок и </a:t>
            </a:r>
            <a:r>
              <a:rPr lang="ru-RU" sz="1400" dirty="0" err="1"/>
              <a:t>iatreia</a:t>
            </a:r>
            <a:r>
              <a:rPr lang="ru-RU" sz="1400" dirty="0"/>
              <a:t> – лечение. В соответствии с названием первоначально этот раздел медицины имел дело с болезнями раннего периода жизни и с лечением больных детей. В настоящее время педиатрия охватывает все аспекты жизни и развития детей, прямо или косвенно касающиеся их здоровья. Ни одна область человеческой деятельности не обходится без математики. Медицина не исключение. С появлением новых технологий роль математики в работе медицинского работника только увеличивается. Ярким примером служит роль математики в педиатрии. Ведь первое, что слышит ребенок это цифры: вес, даты и время рождения. Родители так же не забывают о математике при приготовлении пищи, взвешивании и т.д. Чтобы убедиться в том, что математика является неотъемлемой частью педиатрии, я совместно с учителем математики создала исследовательский проект под названием «Роль математики в педиатрии». Гипотезы исследовательской  работы: 1) Математика и педиатрия – науки несовместимы. 2) Математика и педиатрии-взаимодействуют между собой.  У меня есть младшая сестра мне было интересно как она растет, набирает вес. Поэтому я с удовольствием работала над темой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3315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362075"/>
          </a:xfrm>
        </p:spPr>
        <p:txBody>
          <a:bodyPr/>
          <a:lstStyle/>
          <a:p>
            <a:r>
              <a:rPr lang="ru-RU" dirty="0" smtClean="0"/>
              <a:t>                      Задачи и цель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336" y="1340768"/>
            <a:ext cx="8163144" cy="4536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1) Изучить </a:t>
            </a:r>
            <a:r>
              <a:rPr lang="ru-RU" sz="2400" dirty="0">
                <a:solidFill>
                  <a:schemeClr val="tx1"/>
                </a:solidFill>
              </a:rPr>
              <a:t>дополнительную литературу по </a:t>
            </a:r>
            <a:r>
              <a:rPr lang="ru-RU" sz="2400" dirty="0" smtClean="0">
                <a:solidFill>
                  <a:schemeClr val="tx1"/>
                </a:solidFill>
              </a:rPr>
              <a:t>выбранной </a:t>
            </a:r>
            <a:r>
              <a:rPr lang="ru-RU" sz="2400" dirty="0">
                <a:solidFill>
                  <a:schemeClr val="tx1"/>
                </a:solidFill>
              </a:rPr>
              <a:t>теме</a:t>
            </a:r>
          </a:p>
          <a:p>
            <a:r>
              <a:rPr lang="ru-RU" sz="2400" dirty="0">
                <a:solidFill>
                  <a:schemeClr val="tx1"/>
                </a:solidFill>
              </a:rPr>
              <a:t>2) Изучить основные формулы</a:t>
            </a:r>
          </a:p>
          <a:p>
            <a:r>
              <a:rPr lang="ru-RU" sz="2400" dirty="0">
                <a:solidFill>
                  <a:schemeClr val="tx1"/>
                </a:solidFill>
              </a:rPr>
              <a:t>3) Рассмотреть примеры формул и алгоритмов при </a:t>
            </a:r>
            <a:r>
              <a:rPr lang="ru-RU" sz="2400" dirty="0" smtClean="0">
                <a:solidFill>
                  <a:schemeClr val="tx1"/>
                </a:solidFill>
              </a:rPr>
              <a:t>решении </a:t>
            </a:r>
            <a:r>
              <a:rPr lang="ru-RU" sz="2400" dirty="0">
                <a:solidFill>
                  <a:schemeClr val="tx1"/>
                </a:solidFill>
              </a:rPr>
              <a:t>практических </a:t>
            </a:r>
            <a:r>
              <a:rPr lang="ru-RU" sz="2400" dirty="0" smtClean="0">
                <a:solidFill>
                  <a:schemeClr val="tx1"/>
                </a:solidFill>
              </a:rPr>
              <a:t>задач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</a:rPr>
              <a:t>: выяснить</a:t>
            </a:r>
            <a:r>
              <a:rPr lang="ru-RU" sz="2400" dirty="0">
                <a:solidFill>
                  <a:schemeClr val="tx1"/>
                </a:solidFill>
              </a:rPr>
              <a:t>, какую роль играет математика в профессии педиатра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Школьная книга смайлики картин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1500814" cy="15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pediatriya.info/wp-content/uploads/2017/04/rebenok-v-golubom-bodi-soset-palec-lezhit-na-ves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71528" cy="22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e1.ru/wp-content/uploads/uhod-za-rebyonkom/rostves%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616"/>
            <a:ext cx="33337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e-ytpo.ru/wp-content/uploads/2016/05/2032_priuchit_rebenka_k_butyloch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9" y="3249991"/>
            <a:ext cx="4399566" cy="29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echenie-gipertoniya.ru/wp-content/uploads/2017/12/16-117146527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15" y="3582752"/>
            <a:ext cx="3815558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0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2"/>
            <a:ext cx="9143999" cy="6866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0"/>
            <a:ext cx="466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Формула№1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: 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m=10+2*n</a:t>
            </a:r>
            <a:endParaRPr lang="ru-RU" sz="3200" dirty="0"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7287"/>
            <a:ext cx="7729231" cy="3544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7287"/>
            <a:ext cx="7729231" cy="3500592"/>
          </a:xfrm>
          <a:prstGeom prst="rect">
            <a:avLst/>
          </a:prstGeom>
        </p:spPr>
      </p:pic>
      <p:pic>
        <p:nvPicPr>
          <p:cNvPr id="3074" name="Picture 2" descr="Весы не выдержали смайлики картин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234604" cy="19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9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7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6138" y="116632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Формула№2: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m=3600+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прибавка веса за каждый последующий месяц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3786"/>
            <a:ext cx="6912768" cy="3547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3787"/>
            <a:ext cx="6912768" cy="354781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58062"/>
              </p:ext>
            </p:extLst>
          </p:nvPr>
        </p:nvGraphicFramePr>
        <p:xfrm>
          <a:off x="1547662" y="5301208"/>
          <a:ext cx="660005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17"/>
                <a:gridCol w="670694"/>
                <a:gridCol w="660006"/>
                <a:gridCol w="592732"/>
                <a:gridCol w="727279"/>
                <a:gridCol w="660006"/>
                <a:gridCol w="660006"/>
                <a:gridCol w="660006"/>
                <a:gridCol w="660006"/>
                <a:gridCol w="660006"/>
              </a:tblGrid>
              <a:tr h="49556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512544"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5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4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Задача для жюри по формуле№1.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m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=10+2*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n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10464" cy="3832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10464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Задача для жюри по формуле№»2:</a:t>
            </a:r>
            <a:r>
              <a:rPr lang="en-US" sz="3600" b="1" dirty="0" smtClean="0"/>
              <a:t>m=3600+</a:t>
            </a:r>
            <a:r>
              <a:rPr lang="ru-RU" sz="3600" b="1" dirty="0" smtClean="0"/>
              <a:t>прибавка веса за каждый последующий месяц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" y="1628800"/>
            <a:ext cx="9144000" cy="4667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9036496" cy="466709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61058"/>
              </p:ext>
            </p:extLst>
          </p:nvPr>
        </p:nvGraphicFramePr>
        <p:xfrm>
          <a:off x="1643362" y="4725144"/>
          <a:ext cx="5904652" cy="100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3"/>
                <a:gridCol w="1476163"/>
                <a:gridCol w="1476163"/>
                <a:gridCol w="1476163"/>
              </a:tblGrid>
              <a:tr h="64306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49027"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2.5|1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414</TotalTime>
  <Words>1117</Words>
  <Application>Microsoft Office PowerPoint</Application>
  <PresentationFormat>Экран (4:3)</PresentationFormat>
  <Paragraphs>125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МБОУ «Средняя школа №2»г.Десногорск</vt:lpstr>
      <vt:lpstr>Содержание</vt:lpstr>
      <vt:lpstr>Введение</vt:lpstr>
      <vt:lpstr>                      Задачи и цель</vt:lpstr>
      <vt:lpstr>Презентация PowerPoint</vt:lpstr>
      <vt:lpstr>Презентация PowerPoint</vt:lpstr>
      <vt:lpstr>Презентация PowerPoint</vt:lpstr>
      <vt:lpstr>Задача для жюри по формуле№1. m=10+2*n</vt:lpstr>
      <vt:lpstr>Задача для жюри по формуле№»2:m=3600+прибавка веса за каждый последующий месяц </vt:lpstr>
      <vt:lpstr> Формула по вычисление массы после 10 лет. «m=30+4(n-10)»</vt:lpstr>
      <vt:lpstr>Формула для расчета роста ребенка: «75+6n»</vt:lpstr>
      <vt:lpstr>Задача для жюри по формуле: «75+6n»</vt:lpstr>
      <vt:lpstr>Задача для жюри по формуле«m=30+4(n-10)»</vt:lpstr>
      <vt:lpstr>Расчет калорийного питание по формуле Финкельштейна: V= коэффициент(70-80)*n </vt:lpstr>
      <vt:lpstr>Расчет калорийного питание по формуле Зайцевой: Суточное количество молока (мл)=2% от массы тела при рождении*n</vt:lpstr>
      <vt:lpstr>Задача по формуле Финкельштейна V=коэффициент(70-80)*n для жюри </vt:lpstr>
      <vt:lpstr>Задача по формуле Зайцевой Суточное количество молока (мл)=2% от массы тела при рождении*n для жюри</vt:lpstr>
      <vt:lpstr>«объемный способ» — учитывается возраст ребенка и масса тела на момент расчета питания</vt:lpstr>
      <vt:lpstr>Задача</vt:lpstr>
      <vt:lpstr>Задача для жюри</vt:lpstr>
      <vt:lpstr>Формула В.И. Молчанова частота сердечных сокращений</vt:lpstr>
      <vt:lpstr>Заключение 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педиатрии</dc:title>
  <dc:creator>USeR</dc:creator>
  <cp:lastModifiedBy>Васильев</cp:lastModifiedBy>
  <cp:revision>39</cp:revision>
  <dcterms:created xsi:type="dcterms:W3CDTF">2018-01-27T17:32:05Z</dcterms:created>
  <dcterms:modified xsi:type="dcterms:W3CDTF">2018-04-18T19:01:34Z</dcterms:modified>
</cp:coreProperties>
</file>