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8" r:id="rId3"/>
    <p:sldId id="269" r:id="rId4"/>
    <p:sldId id="270" r:id="rId5"/>
    <p:sldId id="271" r:id="rId6"/>
    <p:sldId id="272" r:id="rId7"/>
  </p:sldIdLst>
  <p:sldSz cx="9144000" cy="6858000" type="screen4x3"/>
  <p:notesSz cx="6858000" cy="9144000"/>
  <p:embeddedFontLst>
    <p:embeddedFont>
      <p:font typeface="Comic Sans MS" pitchFamily="66" charset="0"/>
      <p:regular r:id="rId8"/>
      <p:bold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A0000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676652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972" y="3886200"/>
            <a:ext cx="557242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06.05.2019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>
                <a:solidFill>
                  <a:srgbClr val="660066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06.05.2019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280412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06.05.2019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06.05.2019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06.05.2019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268761"/>
            <a:ext cx="6766520" cy="2880320"/>
          </a:xfrm>
        </p:spPr>
        <p:txBody>
          <a:bodyPr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Совместная работа с родителями в целях воспитания духовно-нравственной личности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972" y="5085184"/>
            <a:ext cx="5572428" cy="1224136"/>
          </a:xfr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spcBef>
                <a:spcPct val="0"/>
              </a:spcBef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Рачек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О.В.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70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692696"/>
            <a:ext cx="538234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Иисус Христос учил народ притчей о сеятеле и семенах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Семя есть слово </a:t>
            </a:r>
            <a:r>
              <a:rPr lang="ru-RU" sz="2800" dirty="0" smtClean="0"/>
              <a:t>Божие.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Сеятель – тот, кто сеет (проповедует) слово Божие. Земля – сердце </a:t>
            </a:r>
            <a:r>
              <a:rPr lang="ru-RU" sz="2800" dirty="0" smtClean="0"/>
              <a:t>человеческое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62800" y="3982998"/>
            <a:ext cx="281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Евангелие </a:t>
            </a:r>
            <a:r>
              <a:rPr lang="ru-RU" dirty="0" smtClean="0"/>
              <a:t>от </a:t>
            </a:r>
            <a:r>
              <a:rPr lang="ru-RU" dirty="0" smtClean="0"/>
              <a:t>Матфея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sportal.ru/sites/default/files/styles/media_gallery_large/public/gallery/2018/10/30/4_klass/5rekcsdhrou.jpg?itok=FDv8x_5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92696"/>
            <a:ext cx="6624736" cy="4416491"/>
          </a:xfrm>
          <a:prstGeom prst="rect">
            <a:avLst/>
          </a:prstGeom>
          <a:noFill/>
        </p:spPr>
      </p:pic>
      <p:sp>
        <p:nvSpPr>
          <p:cNvPr id="2052" name="AutoShape 4" descr="https://s1.1zoom.ru/big3/929/362089-admi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sportal.ru/sites/default/files/styles/media_gallery_large/public/gallery/2018/10/30/3_klass/dsc_0512.jpg?itok=kcJeKlv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4104456" cy="2927846"/>
          </a:xfrm>
          <a:prstGeom prst="rect">
            <a:avLst/>
          </a:prstGeom>
          <a:noFill/>
        </p:spPr>
      </p:pic>
      <p:pic>
        <p:nvPicPr>
          <p:cNvPr id="1028" name="Picture 4" descr="https://nsportal.ru/sites/default/files/styles/media_gallery_large/public/gallery/2018/10/30/3_klass/dsc_0534.jpg?itok=frXKQJ7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734" y="3429000"/>
            <a:ext cx="411474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nsportal.ru/sites/default/files/styles/media_gallery_large/public/gallery/2018/10/30/nagrazhdenie_konkurs_den_vnutrennih_voysk_rf/cyu1ljsbglm.jpg?itok=u8O0M8B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3888432" cy="2598769"/>
          </a:xfrm>
          <a:prstGeom prst="rect">
            <a:avLst/>
          </a:prstGeom>
          <a:noFill/>
        </p:spPr>
      </p:pic>
      <p:pic>
        <p:nvPicPr>
          <p:cNvPr id="11268" name="Picture 4" descr="https://nsportal.ru/sites/default/files/styles/media_gallery_large/public/gallery/2018/10/30/nagrazhdenie_konkurs_den_vnutrennih_voysk_rf/9t6vtui6wq8.jpg?itok=gmvO8n-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663250" cy="2448272"/>
          </a:xfrm>
          <a:prstGeom prst="rect">
            <a:avLst/>
          </a:prstGeom>
          <a:noFill/>
        </p:spPr>
      </p:pic>
      <p:pic>
        <p:nvPicPr>
          <p:cNvPr id="11270" name="Picture 6" descr="https://nsportal.ru/sites/default/files/styles/media_gallery_large/public/gallery/2018/10/30/nagrazhdenie_konkurs_den_vnutrennih_voysk_rf/bas4ge66sc8.jpg?itok=GUVYN1I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429000"/>
            <a:ext cx="3232279" cy="2160240"/>
          </a:xfrm>
          <a:prstGeom prst="rect">
            <a:avLst/>
          </a:prstGeom>
          <a:noFill/>
        </p:spPr>
      </p:pic>
      <p:pic>
        <p:nvPicPr>
          <p:cNvPr id="11272" name="Picture 8" descr="https://nsportal.ru/sites/default/files/styles/media_gallery_large/public/gallery/2018/10/30/nagrazhdenie_konkurs_den_vnutrennih_voysk_rf/qhaq1_bywxe.jpg?itok=qNfu2N_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573016"/>
            <a:ext cx="3266728" cy="2183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nsportal.ru/sites/default/files/styles/media_gallery_large/public/gallery/2019/03/28/4_klass/1jsgypbs-w.jpg?itok=gFCSFAO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3672408" cy="2448272"/>
          </a:xfrm>
          <a:prstGeom prst="rect">
            <a:avLst/>
          </a:prstGeom>
          <a:noFill/>
        </p:spPr>
      </p:pic>
      <p:pic>
        <p:nvPicPr>
          <p:cNvPr id="12292" name="Picture 4" descr="https://nsportal.ru/sites/default/files/styles/media_gallery_large/public/gallery/2019/03/28/4_klass/fhjrreivymg.jpg?itok=BXuEct4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6672"/>
            <a:ext cx="3780420" cy="2520280"/>
          </a:xfrm>
          <a:prstGeom prst="rect">
            <a:avLst/>
          </a:prstGeom>
          <a:noFill/>
        </p:spPr>
      </p:pic>
      <p:pic>
        <p:nvPicPr>
          <p:cNvPr id="12294" name="Picture 6" descr="https://nsportal.ru/sites/default/files/styles/media_gallery_large/public/gallery/2019/03/28/4_klass/seef2i8voqs.jpg?itok=mraEMF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996952"/>
            <a:ext cx="3816424" cy="2550644"/>
          </a:xfrm>
          <a:prstGeom prst="rect">
            <a:avLst/>
          </a:prstGeom>
          <a:noFill/>
        </p:spPr>
      </p:pic>
      <p:pic>
        <p:nvPicPr>
          <p:cNvPr id="12296" name="Picture 8" descr="https://nsportal.ru/sites/default/files/styles/media_gallery_large/public/gallery/2019/03/28/4_klass/goxoty2pmmm.jpg?itok=6D9I7bJ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068959"/>
            <a:ext cx="3744416" cy="2496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52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Comic Sans MS</vt:lpstr>
      <vt:lpstr>Calibri</vt:lpstr>
      <vt:lpstr>1_Тема Office</vt:lpstr>
      <vt:lpstr>Совместная работа с родителями в целях воспитания духовно-нравственной личности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школа</cp:lastModifiedBy>
  <cp:revision>89</cp:revision>
  <dcterms:created xsi:type="dcterms:W3CDTF">2014-07-06T18:18:01Z</dcterms:created>
  <dcterms:modified xsi:type="dcterms:W3CDTF">2019-05-06T08:27:40Z</dcterms:modified>
</cp:coreProperties>
</file>