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70" r:id="rId9"/>
    <p:sldId id="269" r:id="rId10"/>
    <p:sldId id="268" r:id="rId11"/>
    <p:sldId id="267" r:id="rId12"/>
    <p:sldId id="266" r:id="rId13"/>
    <p:sldId id="259" r:id="rId14"/>
    <p:sldId id="261" r:id="rId15"/>
    <p:sldId id="280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CF00-E458-4EEB-8453-DB79CFF641F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5E996-C066-4A4D-A507-BB6469355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 : учитель </a:t>
            </a:r>
            <a:r>
              <a:rPr lang="ru-RU" dirty="0" err="1" smtClean="0"/>
              <a:t>нач.классов</a:t>
            </a:r>
            <a:r>
              <a:rPr lang="ru-RU" dirty="0" smtClean="0"/>
              <a:t> МБОУ «СШ №3» </a:t>
            </a:r>
            <a:r>
              <a:rPr lang="ru-RU" dirty="0" err="1" smtClean="0"/>
              <a:t>г.Десногорска</a:t>
            </a:r>
            <a:r>
              <a:rPr lang="ru-RU" dirty="0" smtClean="0"/>
              <a:t> </a:t>
            </a:r>
            <a:r>
              <a:rPr lang="ru-RU" dirty="0" err="1" smtClean="0"/>
              <a:t>Куртенкова</a:t>
            </a:r>
            <a:r>
              <a:rPr lang="ru-RU" dirty="0" smtClean="0"/>
              <a:t> Юлия Семеновна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5E996-C066-4A4D-A507-BB6469355B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0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5E996-C066-4A4D-A507-BB6469355B9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3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4076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8112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Куртенкова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Семеновна, учитель начальных классов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495184"/>
            <a:ext cx="67322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Активные формы и методы обучения   на уроках ОСЭ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5837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«СРЕДНЯЯ ШКОЛА № 3» МУНИЦИПАЛЬНОГО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«ГОРОД ДЕСНОГОРСК» СМОЛЕНСКОЙ ОБЛАСТИ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89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02857"/>
            <a:ext cx="8533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Новая Зеландия: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прикоснуться носом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Жители самых древних племен Новой Зеландии здороваются и прикасаются носами друг к другу.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5197073" cy="284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3" y="4149081"/>
            <a:ext cx="4537951" cy="31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0821" y="4221088"/>
            <a:ext cx="55297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У северных народов — эскимосов (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инуитов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), населяющих Гренландию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, существует традиция: при встрече близких людей (влюбленных или членов семьи) один из них прижимает к лицу другого верхнюю губу и нос и дышит. Этот ритуал именуется “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куник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”. Традиция тереться носами при встрече (“эскимосский поцелуй”) также перенята у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инуитов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некоторыми народами Запада. 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Тибет: покажите язык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 Тибета до сих пор здоровается с помощью языка. Для этого люди просто высовывают язык. Традиция уходит корнями во времена правления короля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Дарма, владельца черного языка. После его смерти народ боялся, что дух короля переселится в другого человека. Чтобы показать друг другу, что они не злые, жители и начали демонстрировать языки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27" y="3556973"/>
            <a:ext cx="4608512" cy="347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5668"/>
            <a:ext cx="4706714" cy="34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5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856984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Молодой 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американец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приветствует приятеля, хлопая его по спине. 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Таджики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пожимают протянутую руку двумя руками; одну руку расценят как неуважение к хозяину. 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 Франции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в неофициальной обстановке даже малознакомые люди целуются при встрече и прощании, касаясь друг друга щеками поочередно и посылая в воздух от одного до пяти поцелуев.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30" y="3657600"/>
            <a:ext cx="5310874" cy="35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7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Всемирный день приветствия (21 ноября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Придумали этот праздник два брата - Майкл и Брайан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Маккормак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американского штата Небраска в 1973 году в самый разгар холодной войны, в знак протеста против усиления международной напряженности. Более 140 стран мира участвуют в этом празднике-игре. Хочется, чтобы все, кто еще не знают о нем, узнали и приняли участие, тем более, что все очень просто и особой подготовки не требует: достаточно в этот день приветливо поздороваться с десятью незнакомыми людьми. Вы можете сказать им: "Добрый день" или "Привет", это зависит от возраста и настроения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5" y="4021098"/>
            <a:ext cx="3672408" cy="275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29" y="0"/>
            <a:ext cx="9770699" cy="71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8584" cy="73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8640960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модуля ОСЭ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дать учащимся общее представление о том, что такое этика, построенная на нерелигиозных основаниях, показать,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мораль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составляет неотъемлемую часть человеческой культуры.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материалы модуля направлены на формирование личности ребенка, способного организовать свое поведение, обладающего чувством долга и совестью, развитой самооценкой, способного выстраивать нравственные отношения не только со сверстниками, но и со взрослыми.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48680"/>
            <a:ext cx="8964488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Многофункциональный методический аппарат учебника по модулю обеспечивает возможность: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создавать познавательную мотивацию;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организовывать творческую, поисковую, исследовательскую деятельность учащихся;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помогать деятельности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34976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Методическая система учебников ориентирована на развитие у младших школьников умения самостоятельно анализировать и рассуждать, формировать интерес к познанию, изучению основных понятий этики, а учителю помогает создавать на уроке атмосферу открытия и удивления, отрабатывать навыки учебной самостоятельности, обеспечивать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поэтапность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диалектичность организации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82089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Тест №4 «Как я понимаю моральные нормы?»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Какое наказание за обман покупателей вы бы установили для провинившегося продавца: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отпустить с миром 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отобрать всё имущество и посадить в тюрьму;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отрубить руки.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Если вы увидите, как знакомые ребята мучают бездомную собаку, то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забросаете живодеров камнями 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попросите отпустить собаку 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присоединитесь к ним.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Если для успешной сдачи контрольной  вам понадобится обмануть учителя, то: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вы сделаете это;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вы этого не сделаете и получите « 2»;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честно признаетесь в слабости и попросите повторить попытку.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Если пожилой человек пытается объяснить вам ошибочность ваших действий, то вы: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внимательно выслушаете и благодарите;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пропускаете мимо ушей, но делаете вид, что слушаете;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хамите в ответ.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Если кто – то в классе отлично учится и радуется жизни, то: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это доставляет вам неприятные ощущения;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у вас появляется желание унизить отличника;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вы радуетесь его успехам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Если ваши друзья при вас используют нецензурные выражения в присутствии окружающих, то вы: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испытываете неловкость;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просите изменить лексикон;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поддерживаете разговор в том же духе.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Если у вас просят денег взаймы или какую-то вещь на время, то вы: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категорически отказываете;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спрашиваете  «а что мне за это будет?»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выполняете просьбу с легкой душой.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 Если вы, находясь с друзьями, видите пьяного на улице, то: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у вас возникает неприятное чувство;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не обращаете внимания;</a:t>
            </a:r>
            <a:endParaRPr lang="ru-RU" sz="5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смеётесь над ним</a:t>
            </a:r>
            <a:endParaRPr lang="ru-RU" sz="5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2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17563"/>
              </p:ext>
            </p:extLst>
          </p:nvPr>
        </p:nvGraphicFramePr>
        <p:xfrm>
          <a:off x="323527" y="476673"/>
          <a:ext cx="856895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950"/>
                <a:gridCol w="965251"/>
                <a:gridCol w="965251"/>
                <a:gridCol w="965251"/>
                <a:gridCol w="965251"/>
                <a:gridCol w="965251"/>
                <a:gridCol w="965251"/>
                <a:gridCol w="965251"/>
                <a:gridCol w="965251"/>
              </a:tblGrid>
              <a:tr h="558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/ Вопрос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</a:tr>
              <a:tr h="26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</a:tr>
              <a:tr h="26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</a:tr>
              <a:tr h="26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79634" y="3223559"/>
            <a:ext cx="184731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6" y="1916832"/>
            <a:ext cx="8830245" cy="29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3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рамках темы «Этикет» дети провели исследовательскую работу и познакомились с обычаями разных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стран: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50133"/>
            <a:ext cx="8676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Японцы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 встрече кланяются: чем ниже и медленнее, тем важнее персона. Самый низкий и уважительный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сакэйрэй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средний — под углом 30 градусов, легкий — всего на 15 градусов. При этом они говорят «День настал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Корейцы и китайцы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тоже традиционно кланяются, однако все больше китайцев предпочитает здороваться по-современному: подняв над головой сцепленные руки. Но если несколько китайцев познакомятся с новым человеком, они могут ему и зааплодировать — отвечать на это нужно тем же. Традиционная фраза приветствия в Китае переводится: «Ел ли ты сегодня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75071"/>
            <a:ext cx="5067747" cy="299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414142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414142"/>
                </a:solidFill>
                <a:latin typeface="Times New Roman" pitchFamily="18" charset="0"/>
                <a:cs typeface="Times New Roman" pitchFamily="18" charset="0"/>
              </a:rPr>
              <a:t>Таиланд:</a:t>
            </a:r>
            <a:r>
              <a:rPr lang="ru-RU" sz="2400" dirty="0">
                <a:solidFill>
                  <a:srgbClr val="414142"/>
                </a:solidFill>
                <a:latin typeface="Times New Roman" pitchFamily="18" charset="0"/>
                <a:cs typeface="Times New Roman" pitchFamily="18" charset="0"/>
              </a:rPr>
              <a:t> поклон и сложенные ладони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14142"/>
                </a:solidFill>
                <a:latin typeface="Times New Roman" pitchFamily="18" charset="0"/>
                <a:cs typeface="Times New Roman" pitchFamily="18" charset="0"/>
              </a:rPr>
              <a:t>В этой стране для того, чтобы поздороваться, складывают ладони вместе, как во время молитвы. Их прикладывают к голове или груди. Далее нужно сделать легкий поклон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23" y="2929012"/>
            <a:ext cx="4999300" cy="410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7181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414142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  <a:r>
              <a:rPr lang="ru-RU" sz="2000" dirty="0">
                <a:solidFill>
                  <a:srgbClr val="414142"/>
                </a:solidFill>
                <a:latin typeface="Times New Roman" pitchFamily="18" charset="0"/>
                <a:cs typeface="Times New Roman" pitchFamily="18" charset="0"/>
              </a:rPr>
              <a:t>: приветствие ладонями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414142"/>
                </a:solidFill>
                <a:latin typeface="Times New Roman" pitchFamily="18" charset="0"/>
                <a:cs typeface="Times New Roman" pitchFamily="18" charset="0"/>
              </a:rPr>
              <a:t>Многие индусы прижимают ладони друг к другу в положении пальцами вверх. Их кончики должны находиться на уровне бровей. Объятия допустимы только после долгой разлуки. Мужчины обнимаются и похлопывают друг друга по спине. Женщины держат друг дружку за предплечья, прикладываются левой и правой щеками.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6703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394</TotalTime>
  <Words>518</Words>
  <Application>Microsoft Office PowerPoint</Application>
  <PresentationFormat>Экран (4:3)</PresentationFormat>
  <Paragraphs>101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20</cp:revision>
  <dcterms:created xsi:type="dcterms:W3CDTF">2019-04-14T11:18:46Z</dcterms:created>
  <dcterms:modified xsi:type="dcterms:W3CDTF">2019-05-04T21:49:41Z</dcterms:modified>
</cp:coreProperties>
</file>