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13" r:id="rId2"/>
    <p:sldId id="291" r:id="rId3"/>
    <p:sldId id="257" r:id="rId4"/>
    <p:sldId id="297" r:id="rId5"/>
    <p:sldId id="301" r:id="rId6"/>
    <p:sldId id="290" r:id="rId7"/>
    <p:sldId id="298" r:id="rId8"/>
    <p:sldId id="299" r:id="rId9"/>
    <p:sldId id="300" r:id="rId10"/>
    <p:sldId id="282" r:id="rId11"/>
    <p:sldId id="289" r:id="rId12"/>
    <p:sldId id="262" r:id="rId13"/>
    <p:sldId id="303" r:id="rId14"/>
    <p:sldId id="304" r:id="rId15"/>
    <p:sldId id="306" r:id="rId16"/>
    <p:sldId id="277" r:id="rId17"/>
    <p:sldId id="285" r:id="rId18"/>
    <p:sldId id="312" r:id="rId19"/>
    <p:sldId id="311" r:id="rId20"/>
    <p:sldId id="310" r:id="rId21"/>
    <p:sldId id="265" r:id="rId22"/>
    <p:sldId id="296" r:id="rId23"/>
    <p:sldId id="295" r:id="rId24"/>
    <p:sldId id="307" r:id="rId25"/>
    <p:sldId id="308" r:id="rId26"/>
    <p:sldId id="284" r:id="rId27"/>
    <p:sldId id="309" r:id="rId28"/>
    <p:sldId id="266" r:id="rId29"/>
    <p:sldId id="315" r:id="rId30"/>
    <p:sldId id="314" r:id="rId31"/>
    <p:sldId id="263" r:id="rId32"/>
    <p:sldId id="274" r:id="rId3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1B50"/>
    <a:srgbClr val="1D3281"/>
    <a:srgbClr val="A7333E"/>
    <a:srgbClr val="000000"/>
    <a:srgbClr val="F3A915"/>
    <a:srgbClr val="004F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609" autoAdjust="0"/>
    <p:restoredTop sz="94660"/>
  </p:normalViewPr>
  <p:slideViewPr>
    <p:cSldViewPr>
      <p:cViewPr varScale="1">
        <p:scale>
          <a:sx n="82" d="100"/>
          <a:sy n="82" d="100"/>
        </p:scale>
        <p:origin x="-82" y="-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2E702-DDF0-47AA-89DE-08B0B754E97E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EA5C2A-32A8-467E-BC94-BFA63DAE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8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99C0-6213-4B4F-A827-BF82CC35709C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34C9-737D-4B52-B657-9092CA7D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8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063A-B4EE-4224-BDD0-690E3083F020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846A-F4EB-4901-908D-FB0F6E29B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05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46E6-80FA-4F13-A2B7-4CD6365F1AA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3A65-B39A-441F-AC4A-21F310C79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8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AF92-7F3E-41A1-AE43-7020F39B9A9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1615-F811-4011-905F-3F4C82CEB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8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0E53-B519-465D-8FF4-10DB8989597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2A11-01C0-48A4-B2DD-22434F98E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60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C933-5195-4FBE-9C44-B42E6977FF1B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E8BF-97EF-479E-B273-CA7451EF6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63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72C6-E90F-46C5-8159-E6E93EC6E4DA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BC3D-E9A8-43F6-BF6A-D9AF51691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24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2477-D89B-4E32-BF58-22AB46D12C74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636B-7FAC-4EBB-BA1A-609548619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54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81BA-7F3E-4487-AAE6-EC753D81EA6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7BA1-DBF2-4738-B1BF-DAEBC109A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5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922E-B3BE-414F-A215-389C1E98B383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61C2-8366-4EC1-8EBB-37B94ABC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2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2C7C-8F35-467E-A694-4AC3C26849AF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89A1-2BEC-4E63-A4DE-70881079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62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457B844-56E4-4DD9-BFBE-79A40B5B7209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5DE431F-2BEB-4364-8D42-9F0785C29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55FCA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C55FCA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C55FCA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C55FCA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C55FC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216" y="428604"/>
            <a:ext cx="963315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Приёмы и методы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активизации познавательной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деятельности, мотивации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 обучению школьников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через работу с ЭОР «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4694" y="557214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МБОУ «СШ №2»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Шлёмина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1" y="188640"/>
            <a:ext cx="1157161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7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116632"/>
            <a:ext cx="11950809" cy="5688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792" y="3356992"/>
            <a:ext cx="770485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3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06" y="428604"/>
            <a:ext cx="9144000" cy="6286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Работа на </a:t>
            </a:r>
            <a:r>
              <a:rPr lang="ru-RU" sz="3200" b="1" dirty="0" err="1" smtClean="0">
                <a:solidFill>
                  <a:srgbClr val="002060"/>
                </a:solidFill>
              </a:rPr>
              <a:t>ЯКласс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911424" y="1196752"/>
            <a:ext cx="10801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ru-RU" b="1" i="1" dirty="0">
              <a:solidFill>
                <a:srgbClr val="002060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Изучил теорию? Отвечай на вопросы теста.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ошибёшься, попробуешь ещё раз, но сначала внимательно разбери образец правильного решения. Для каждого задания есть ответы и подробные шаги решения, поэтому учиться получается легко и быстро.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188640"/>
            <a:ext cx="116652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94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622932"/>
            <a:ext cx="11593288" cy="6125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3552" y="887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проверочных работ</a:t>
            </a:r>
          </a:p>
        </p:txBody>
      </p:sp>
    </p:spTree>
    <p:extLst>
      <p:ext uri="{BB962C8B-B14F-4D97-AF65-F5344CB8AC3E}">
        <p14:creationId xmlns:p14="http://schemas.microsoft.com/office/powerpoint/2010/main" xmlns="" val="183591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0" y="188640"/>
            <a:ext cx="11305256" cy="65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64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423592" y="18757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результатов выполнения заданий классом  по конкретной теме.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1124744"/>
            <a:ext cx="1157440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548680"/>
            <a:ext cx="1183290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88640"/>
            <a:ext cx="626469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902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6" y="476672"/>
            <a:ext cx="1084696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52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1584" y="1052737"/>
            <a:ext cx="7848872" cy="400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«ВСЕ НАШИ ЗАМЫСЛЫ, ВСЕ ПОИСКИ И ПОСТРОЕНИЯ ПРЕВРАЩАЮТСЯ В ПРАХ, ЕСЛИ У УЧЕНИКА НЕТ ЖЕЛАНИЯ УЧИТЬСЯ»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+mn-lt"/>
                <a:ea typeface="Calibri" panose="020F0502020204030204" pitchFamily="34" charset="0"/>
              </a:rPr>
              <a:t>(</a:t>
            </a:r>
            <a:r>
              <a:rPr lang="ru-RU" sz="3600" dirty="0" err="1">
                <a:latin typeface="+mn-lt"/>
                <a:ea typeface="Calibri" panose="020F0502020204030204" pitchFamily="34" charset="0"/>
              </a:rPr>
              <a:t>В.А.Сухомлинский</a:t>
            </a:r>
            <a:r>
              <a:rPr lang="ru-RU" sz="3600" dirty="0">
                <a:latin typeface="+mn-lt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129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88640"/>
            <a:ext cx="1110980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06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66634" y="875024"/>
            <a:ext cx="9099550" cy="6778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Топ  классов  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0" y="115889"/>
            <a:ext cx="9144000" cy="7651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2060"/>
                </a:solidFill>
              </a:rPr>
              <a:t>Мотивация в соревновательной форме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2" y="1552886"/>
            <a:ext cx="10186808" cy="510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2" y="736919"/>
            <a:ext cx="10153128" cy="60375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3592" y="11663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 учащихся по всем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xmlns="" val="382312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460" y="886073"/>
            <a:ext cx="9649072" cy="57325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3826" y="116632"/>
            <a:ext cx="69123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 учащихся по предмету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2137658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188640"/>
            <a:ext cx="1177150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710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1" y="188640"/>
            <a:ext cx="1176169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44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063552" y="188640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Palatino Linotype" pitchFamily="18" charset="0"/>
              </a:rPr>
              <a:t>Контроль результатов выполнения заданий каждым обучающимся по конкретной теме.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5" y="1052736"/>
            <a:ext cx="1183100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678" y="116632"/>
            <a:ext cx="7521730" cy="4119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236190"/>
            <a:ext cx="9382328" cy="26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14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08125" y="-55563"/>
            <a:ext cx="9144000" cy="820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Лучшие результаты  в  классе</a:t>
            </a:r>
          </a:p>
        </p:txBody>
      </p: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6816080" y="3933056"/>
            <a:ext cx="52565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55FCA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C55FCA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C55FCA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нравится работать, потому что у них есть возможность заниматься в удобное для них время, в своём ритме.  Интерес также</a:t>
            </a:r>
            <a:r>
              <a:rPr lang="en-US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с повышением оценок по предметам в конце четверти, учебного года.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36" y="3581904"/>
            <a:ext cx="6168961" cy="2943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75" y="777948"/>
            <a:ext cx="4942897" cy="2645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59" y="766640"/>
            <a:ext cx="5225397" cy="265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404_091817_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44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496" y="260648"/>
            <a:ext cx="8811855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404_090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22" y="214290"/>
            <a:ext cx="3857652" cy="5143536"/>
          </a:xfrm>
          <a:prstGeom prst="rect">
            <a:avLst/>
          </a:prstGeom>
        </p:spPr>
      </p:pic>
      <p:pic>
        <p:nvPicPr>
          <p:cNvPr id="3" name="Рисунок 2" descr="20190404_091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612" y="214290"/>
            <a:ext cx="3857652" cy="5141946"/>
          </a:xfrm>
          <a:prstGeom prst="rect">
            <a:avLst/>
          </a:prstGeom>
        </p:spPr>
      </p:pic>
      <p:pic>
        <p:nvPicPr>
          <p:cNvPr id="5" name="Рисунок 4" descr="20190404_102431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9140" y="214290"/>
            <a:ext cx="3857652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Группа 2"/>
          <p:cNvGrpSpPr>
            <a:grpSpLocks/>
          </p:cNvGrpSpPr>
          <p:nvPr/>
        </p:nvGrpSpPr>
        <p:grpSpPr bwMode="auto">
          <a:xfrm>
            <a:off x="1415480" y="260648"/>
            <a:ext cx="9505056" cy="6192688"/>
            <a:chOff x="876477" y="740409"/>
            <a:chExt cx="7391046" cy="5773952"/>
          </a:xfrm>
        </p:grpSpPr>
        <p:pic>
          <p:nvPicPr>
            <p:cNvPr id="16391" name="Picture 2" descr="C:\Users\user\Desktop\Для доклада о ЯКласс\Топы и тренажёр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477" y="740409"/>
              <a:ext cx="7391046" cy="430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3650444" y="5794252"/>
              <a:ext cx="1773406" cy="72010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894" y="5877271"/>
            <a:ext cx="6912768" cy="552347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 за  внимание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139" y="798514"/>
            <a:ext cx="8385175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Изучение темы: проработка теории всем классом (вывод на экран теории по определённой теме).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Закрепление темы: решение всем классом задания ЯКласс.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Проверка знаний, полученных в ходе урока: задание обучающимся самостоятельно решать на своих технических средствах упражнения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ЯКласс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Совершенствование полученных в ходе урока знаний: задание обучающимся на дом определённых вопросов по пройденной теме.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rgbClr val="000000"/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Применение на уроках и в индивидуальной работе</a:t>
            </a:r>
          </a:p>
          <a:p>
            <a:pPr marL="89852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144713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Фронтальный опрос и домашние работы</a:t>
            </a:r>
          </a:p>
          <a:p>
            <a:pPr marL="152876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Мотивация в соревновательной форме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67278" y="-22223"/>
            <a:ext cx="9144000" cy="8207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Возможности с ЯКласс</a:t>
            </a:r>
          </a:p>
        </p:txBody>
      </p:sp>
      <p:pic>
        <p:nvPicPr>
          <p:cNvPr id="6" name="Picture 2" descr="C:\Users\user\Desktop\Для доклада о ЯКласс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714" y="4040189"/>
            <a:ext cx="29098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596" y="2158094"/>
            <a:ext cx="8700301" cy="4511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9" y="336407"/>
            <a:ext cx="3847715" cy="7509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3512" y="126876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Интернет-ресурс</a:t>
            </a:r>
          </a:p>
        </p:txBody>
      </p:sp>
    </p:spTree>
    <p:extLst>
      <p:ext uri="{BB962C8B-B14F-4D97-AF65-F5344CB8AC3E}">
        <p14:creationId xmlns:p14="http://schemas.microsoft.com/office/powerpoint/2010/main" xmlns="" val="136172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334" t="15378" r="8021" b="8462"/>
          <a:stretch>
            <a:fillRect/>
          </a:stretch>
        </p:blipFill>
        <p:spPr bwMode="auto">
          <a:xfrm>
            <a:off x="238084" y="142852"/>
            <a:ext cx="6905716" cy="64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628" y="2000240"/>
            <a:ext cx="5250862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68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23" y="303474"/>
            <a:ext cx="11614570" cy="61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260648"/>
            <a:ext cx="11449272" cy="63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84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666790"/>
            <a:ext cx="11779530" cy="6023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576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78587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1" y="260648"/>
            <a:ext cx="1156405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89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1">
      <a:dk1>
        <a:srgbClr val="3E1540"/>
      </a:dk1>
      <a:lt1>
        <a:srgbClr val="FFFFFF"/>
      </a:lt1>
      <a:dk2>
        <a:srgbClr val="FFDD71"/>
      </a:dk2>
      <a:lt2>
        <a:srgbClr val="DBE5F1"/>
      </a:lt2>
      <a:accent1>
        <a:srgbClr val="20378C"/>
      </a:accent1>
      <a:accent2>
        <a:srgbClr val="FF7373"/>
      </a:accent2>
      <a:accent3>
        <a:srgbClr val="534088"/>
      </a:accent3>
      <a:accent4>
        <a:srgbClr val="B9C705"/>
      </a:accent4>
      <a:accent5>
        <a:srgbClr val="D7D323"/>
      </a:accent5>
      <a:accent6>
        <a:srgbClr val="F5EF7B"/>
      </a:accent6>
      <a:hlink>
        <a:srgbClr val="BBECFF"/>
      </a:hlink>
      <a:folHlink>
        <a:srgbClr val="DDDDDD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268</Words>
  <Application>Microsoft Office PowerPoint</Application>
  <PresentationFormat>Произвольный</PresentationFormat>
  <Paragraphs>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на ЯКласс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«Якласс -  образовательный Интернет-ресурс» Доклад</dc:title>
  <dc:creator>user</dc:creator>
  <cp:lastModifiedBy>Учитель</cp:lastModifiedBy>
  <cp:revision>158</cp:revision>
  <dcterms:created xsi:type="dcterms:W3CDTF">2015-01-27T05:52:36Z</dcterms:created>
  <dcterms:modified xsi:type="dcterms:W3CDTF">2019-04-04T07:58:45Z</dcterms:modified>
</cp:coreProperties>
</file>