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C70FFA-6974-470F-B2DD-70FCAD10384D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3F6B351-06BC-477D-8EC8-49D8766FAD72}">
      <dgm:prSet phldrT="[Текст]" custT="1"/>
      <dgm:spPr/>
      <dgm:t>
        <a:bodyPr/>
        <a:lstStyle/>
        <a:p>
          <a:r>
            <a:rPr lang="ru-RU" sz="1680" baseline="0" dirty="0" smtClean="0"/>
            <a:t>Формы методической работы</a:t>
          </a:r>
          <a:endParaRPr lang="ru-RU" sz="1680" baseline="0" dirty="0"/>
        </a:p>
      </dgm:t>
    </dgm:pt>
    <dgm:pt modelId="{B8D20AB1-33D2-423E-91C3-9A3E3FA1F971}" type="parTrans" cxnId="{05031D88-CB7F-400E-8D98-68941A16AF37}">
      <dgm:prSet/>
      <dgm:spPr/>
      <dgm:t>
        <a:bodyPr/>
        <a:lstStyle/>
        <a:p>
          <a:endParaRPr lang="ru-RU"/>
        </a:p>
      </dgm:t>
    </dgm:pt>
    <dgm:pt modelId="{740151EA-BA89-49EE-AB01-F51B7B956F94}" type="sibTrans" cxnId="{05031D88-CB7F-400E-8D98-68941A16AF37}">
      <dgm:prSet/>
      <dgm:spPr/>
      <dgm:t>
        <a:bodyPr/>
        <a:lstStyle/>
        <a:p>
          <a:endParaRPr lang="ru-RU"/>
        </a:p>
      </dgm:t>
    </dgm:pt>
    <dgm:pt modelId="{8831FE6A-2BBF-4483-965A-72A341BEDA4A}">
      <dgm:prSet phldrT="[Текст]" custT="1"/>
      <dgm:spPr/>
      <dgm:t>
        <a:bodyPr/>
        <a:lstStyle/>
        <a:p>
          <a:r>
            <a:rPr lang="ru-RU" sz="1400" b="1" baseline="0" dirty="0" smtClean="0"/>
            <a:t>Банк ППО</a:t>
          </a:r>
          <a:endParaRPr lang="ru-RU" sz="1400" baseline="0" dirty="0"/>
        </a:p>
      </dgm:t>
    </dgm:pt>
    <dgm:pt modelId="{CB48B4E2-3FFD-4B68-ACC6-1814F2B27DD6}" type="parTrans" cxnId="{D4604EE2-0681-411A-9F25-69F5994BD661}">
      <dgm:prSet/>
      <dgm:spPr/>
      <dgm:t>
        <a:bodyPr/>
        <a:lstStyle/>
        <a:p>
          <a:endParaRPr lang="ru-RU"/>
        </a:p>
      </dgm:t>
    </dgm:pt>
    <dgm:pt modelId="{A99C6A3B-C38E-49B1-B159-1397D0A3BFBE}" type="sibTrans" cxnId="{D4604EE2-0681-411A-9F25-69F5994BD661}">
      <dgm:prSet/>
      <dgm:spPr/>
      <dgm:t>
        <a:bodyPr/>
        <a:lstStyle/>
        <a:p>
          <a:endParaRPr lang="ru-RU"/>
        </a:p>
      </dgm:t>
    </dgm:pt>
    <dgm:pt modelId="{13059F34-984E-4AFA-B6A3-9D6D3EFE10E7}">
      <dgm:prSet phldrT="[Текст]" custT="1"/>
      <dgm:spPr/>
      <dgm:t>
        <a:bodyPr/>
        <a:lstStyle/>
        <a:p>
          <a:r>
            <a:rPr lang="ru-RU" sz="1400" baseline="0" dirty="0" smtClean="0"/>
            <a:t>Методический дайджест</a:t>
          </a:r>
          <a:endParaRPr lang="ru-RU" sz="1400" baseline="0" dirty="0"/>
        </a:p>
      </dgm:t>
    </dgm:pt>
    <dgm:pt modelId="{CCB2377E-0AB5-4C83-BA81-DADA05010863}" type="parTrans" cxnId="{51E451DC-82AD-41CB-B88E-7CD1B9C53702}">
      <dgm:prSet/>
      <dgm:spPr/>
      <dgm:t>
        <a:bodyPr/>
        <a:lstStyle/>
        <a:p>
          <a:endParaRPr lang="ru-RU"/>
        </a:p>
      </dgm:t>
    </dgm:pt>
    <dgm:pt modelId="{5F36C251-F35D-47C8-88A5-1687AD458BC1}" type="sibTrans" cxnId="{51E451DC-82AD-41CB-B88E-7CD1B9C53702}">
      <dgm:prSet/>
      <dgm:spPr/>
      <dgm:t>
        <a:bodyPr/>
        <a:lstStyle/>
        <a:p>
          <a:endParaRPr lang="ru-RU"/>
        </a:p>
      </dgm:t>
    </dgm:pt>
    <dgm:pt modelId="{1056AE7F-4358-42E4-899A-076AA04C68A3}">
      <dgm:prSet phldrT="[Текст]" custT="1"/>
      <dgm:spPr/>
      <dgm:t>
        <a:bodyPr/>
        <a:lstStyle/>
        <a:p>
          <a:r>
            <a:rPr lang="ru-RU" sz="1400" baseline="0" dirty="0" smtClean="0"/>
            <a:t>сетевая модель методической службы</a:t>
          </a:r>
          <a:endParaRPr lang="ru-RU" sz="1400" baseline="0" dirty="0"/>
        </a:p>
      </dgm:t>
    </dgm:pt>
    <dgm:pt modelId="{E281CE2B-C610-4F99-8492-806E3BCE0C7B}" type="parTrans" cxnId="{D65982E2-5A71-4879-BBD7-01A957EB3C7C}">
      <dgm:prSet/>
      <dgm:spPr/>
      <dgm:t>
        <a:bodyPr/>
        <a:lstStyle/>
        <a:p>
          <a:endParaRPr lang="ru-RU"/>
        </a:p>
      </dgm:t>
    </dgm:pt>
    <dgm:pt modelId="{4E8C8380-C35B-4783-BA32-FE9459AAA457}" type="sibTrans" cxnId="{D65982E2-5A71-4879-BBD7-01A957EB3C7C}">
      <dgm:prSet/>
      <dgm:spPr/>
      <dgm:t>
        <a:bodyPr/>
        <a:lstStyle/>
        <a:p>
          <a:endParaRPr lang="ru-RU"/>
        </a:p>
      </dgm:t>
    </dgm:pt>
    <dgm:pt modelId="{6E49DF2A-BCC3-49B0-ADCE-1888496F1DEB}">
      <dgm:prSet phldrT="[Текст]" custT="1"/>
      <dgm:spPr/>
      <dgm:t>
        <a:bodyPr/>
        <a:lstStyle/>
        <a:p>
          <a:r>
            <a:rPr lang="ru-RU" sz="1400" baseline="0" dirty="0" err="1" smtClean="0"/>
            <a:t>Стажировочные</a:t>
          </a:r>
          <a:endParaRPr lang="ru-RU" sz="1400" baseline="0" dirty="0" smtClean="0"/>
        </a:p>
        <a:p>
          <a:r>
            <a:rPr lang="ru-RU" sz="1400" baseline="0" dirty="0" smtClean="0"/>
            <a:t> площадки</a:t>
          </a:r>
          <a:endParaRPr lang="ru-RU" sz="1400" baseline="0" dirty="0"/>
        </a:p>
      </dgm:t>
    </dgm:pt>
    <dgm:pt modelId="{12423746-9C43-4827-AD51-72FFBFE6B9B2}" type="parTrans" cxnId="{69B2D761-E060-4167-A2D9-98F94B1739DD}">
      <dgm:prSet/>
      <dgm:spPr/>
      <dgm:t>
        <a:bodyPr/>
        <a:lstStyle/>
        <a:p>
          <a:endParaRPr lang="ru-RU"/>
        </a:p>
      </dgm:t>
    </dgm:pt>
    <dgm:pt modelId="{CE471C8E-B38E-47D9-BE0A-A9A9F9EC629E}" type="sibTrans" cxnId="{69B2D761-E060-4167-A2D9-98F94B1739DD}">
      <dgm:prSet/>
      <dgm:spPr/>
      <dgm:t>
        <a:bodyPr/>
        <a:lstStyle/>
        <a:p>
          <a:endParaRPr lang="ru-RU"/>
        </a:p>
      </dgm:t>
    </dgm:pt>
    <dgm:pt modelId="{7A10CE01-ACCE-48E7-966F-205010760C8F}">
      <dgm:prSet phldrT="[Текст]" custT="1"/>
      <dgm:spPr/>
      <dgm:t>
        <a:bodyPr/>
        <a:lstStyle/>
        <a:p>
          <a:r>
            <a:rPr lang="ru-RU" sz="1400" baseline="0" dirty="0" smtClean="0"/>
            <a:t>Инновационные площадки</a:t>
          </a:r>
          <a:endParaRPr lang="ru-RU" sz="1400" baseline="0" dirty="0"/>
        </a:p>
      </dgm:t>
    </dgm:pt>
    <dgm:pt modelId="{0ED51BEF-91DE-46C7-A945-C505D46FE3FD}" type="parTrans" cxnId="{78317D89-49E9-457C-B7F6-624124F83020}">
      <dgm:prSet/>
      <dgm:spPr/>
      <dgm:t>
        <a:bodyPr/>
        <a:lstStyle/>
        <a:p>
          <a:endParaRPr lang="ru-RU"/>
        </a:p>
      </dgm:t>
    </dgm:pt>
    <dgm:pt modelId="{43FC7D8F-8602-44CD-BE2D-B420D1810B7F}" type="sibTrans" cxnId="{78317D89-49E9-457C-B7F6-624124F83020}">
      <dgm:prSet/>
      <dgm:spPr/>
      <dgm:t>
        <a:bodyPr/>
        <a:lstStyle/>
        <a:p>
          <a:endParaRPr lang="ru-RU"/>
        </a:p>
      </dgm:t>
    </dgm:pt>
    <dgm:pt modelId="{B3910245-D139-4B71-A44C-6B31E39840E9}">
      <dgm:prSet custT="1"/>
      <dgm:spPr/>
      <dgm:t>
        <a:bodyPr/>
        <a:lstStyle/>
        <a:p>
          <a:r>
            <a:rPr lang="ru-RU" sz="1400" b="1" baseline="0" dirty="0" smtClean="0"/>
            <a:t>Образовательный консалтинг</a:t>
          </a:r>
          <a:endParaRPr lang="ru-RU" sz="1400" baseline="0" dirty="0"/>
        </a:p>
      </dgm:t>
    </dgm:pt>
    <dgm:pt modelId="{D8E6A0FB-4070-4EEA-8173-5473932E1431}" type="parTrans" cxnId="{0F952DC7-20D1-4DDF-8FAE-1F0ADAC0E4CC}">
      <dgm:prSet/>
      <dgm:spPr/>
      <dgm:t>
        <a:bodyPr/>
        <a:lstStyle/>
        <a:p>
          <a:endParaRPr lang="ru-RU"/>
        </a:p>
      </dgm:t>
    </dgm:pt>
    <dgm:pt modelId="{7A0C5C93-B5F1-46E9-B6AD-5CC0480E7D94}" type="sibTrans" cxnId="{0F952DC7-20D1-4DDF-8FAE-1F0ADAC0E4CC}">
      <dgm:prSet/>
      <dgm:spPr/>
      <dgm:t>
        <a:bodyPr/>
        <a:lstStyle/>
        <a:p>
          <a:endParaRPr lang="ru-RU"/>
        </a:p>
      </dgm:t>
    </dgm:pt>
    <dgm:pt modelId="{7F8F249A-5EAD-4766-AF14-CE191A872762}">
      <dgm:prSet custT="1"/>
      <dgm:spPr/>
      <dgm:t>
        <a:bodyPr/>
        <a:lstStyle/>
        <a:p>
          <a:r>
            <a:rPr lang="ru-RU" sz="1400" b="1" baseline="0" dirty="0" smtClean="0"/>
            <a:t>Образовательный </a:t>
          </a:r>
        </a:p>
        <a:p>
          <a:r>
            <a:rPr lang="ru-RU" sz="1400" b="1" baseline="0" dirty="0" err="1" smtClean="0"/>
            <a:t>аутсорсинг</a:t>
          </a:r>
          <a:endParaRPr lang="ru-RU" sz="1400" baseline="0" dirty="0"/>
        </a:p>
      </dgm:t>
    </dgm:pt>
    <dgm:pt modelId="{31537F83-A637-4370-AA19-942F25D2CD8F}" type="parTrans" cxnId="{F3069F7F-D08F-4A9B-AA36-7C40FFD753C2}">
      <dgm:prSet/>
      <dgm:spPr/>
      <dgm:t>
        <a:bodyPr/>
        <a:lstStyle/>
        <a:p>
          <a:endParaRPr lang="ru-RU"/>
        </a:p>
      </dgm:t>
    </dgm:pt>
    <dgm:pt modelId="{DB2F5BD6-8FF9-40BD-A0EE-53B6223AE2D9}" type="sibTrans" cxnId="{F3069F7F-D08F-4A9B-AA36-7C40FFD753C2}">
      <dgm:prSet/>
      <dgm:spPr/>
      <dgm:t>
        <a:bodyPr/>
        <a:lstStyle/>
        <a:p>
          <a:endParaRPr lang="ru-RU"/>
        </a:p>
      </dgm:t>
    </dgm:pt>
    <dgm:pt modelId="{98EA0F89-FC17-4D00-81ED-10E7B3327964}">
      <dgm:prSet custT="1"/>
      <dgm:spPr/>
      <dgm:t>
        <a:bodyPr/>
        <a:lstStyle/>
        <a:p>
          <a:r>
            <a:rPr lang="ru-RU" sz="1400" b="1" baseline="0" dirty="0" smtClean="0"/>
            <a:t>паспорт методического мастерства педагога</a:t>
          </a:r>
          <a:endParaRPr lang="ru-RU" sz="1400" baseline="0" dirty="0"/>
        </a:p>
      </dgm:t>
    </dgm:pt>
    <dgm:pt modelId="{DAAD3592-FFC3-4EA0-BB80-BFC73399D45C}" type="parTrans" cxnId="{C235A40A-9C30-4D6E-AAA2-16F70CF7222F}">
      <dgm:prSet/>
      <dgm:spPr/>
      <dgm:t>
        <a:bodyPr/>
        <a:lstStyle/>
        <a:p>
          <a:endParaRPr lang="ru-RU"/>
        </a:p>
      </dgm:t>
    </dgm:pt>
    <dgm:pt modelId="{A35D3690-5235-4CAC-9F93-9934F96D9BF2}" type="sibTrans" cxnId="{C235A40A-9C30-4D6E-AAA2-16F70CF7222F}">
      <dgm:prSet/>
      <dgm:spPr/>
      <dgm:t>
        <a:bodyPr/>
        <a:lstStyle/>
        <a:p>
          <a:endParaRPr lang="ru-RU"/>
        </a:p>
      </dgm:t>
    </dgm:pt>
    <dgm:pt modelId="{3FC1ADFA-FB7A-47DF-9EBA-25C251DB51E8}">
      <dgm:prSet custT="1"/>
      <dgm:spPr/>
      <dgm:t>
        <a:bodyPr/>
        <a:lstStyle/>
        <a:p>
          <a:r>
            <a:rPr lang="ru-RU" sz="1400" b="1" baseline="0" dirty="0" smtClean="0"/>
            <a:t>Интерактивные</a:t>
          </a:r>
          <a:r>
            <a:rPr lang="ru-RU" sz="500" b="1" dirty="0" smtClean="0"/>
            <a:t> </a:t>
          </a:r>
          <a:r>
            <a:rPr lang="ru-RU" sz="1400" b="1" baseline="0" dirty="0" smtClean="0"/>
            <a:t>формы методической работы</a:t>
          </a:r>
          <a:endParaRPr lang="ru-RU" sz="1400" baseline="0" dirty="0"/>
        </a:p>
      </dgm:t>
    </dgm:pt>
    <dgm:pt modelId="{2D1B8A67-C5D4-4D1E-AFD3-45D6014AB625}" type="parTrans" cxnId="{0AC692BD-51F3-4E32-94C6-23387B742820}">
      <dgm:prSet/>
      <dgm:spPr/>
      <dgm:t>
        <a:bodyPr/>
        <a:lstStyle/>
        <a:p>
          <a:endParaRPr lang="ru-RU"/>
        </a:p>
      </dgm:t>
    </dgm:pt>
    <dgm:pt modelId="{2D1AA308-171C-487C-8EF5-03C9D0F0F6FB}" type="sibTrans" cxnId="{0AC692BD-51F3-4E32-94C6-23387B742820}">
      <dgm:prSet/>
      <dgm:spPr/>
      <dgm:t>
        <a:bodyPr/>
        <a:lstStyle/>
        <a:p>
          <a:endParaRPr lang="ru-RU"/>
        </a:p>
      </dgm:t>
    </dgm:pt>
    <dgm:pt modelId="{CBE640A7-7AD7-49D8-8780-523584771312}">
      <dgm:prSet custT="1"/>
      <dgm:spPr/>
      <dgm:t>
        <a:bodyPr/>
        <a:lstStyle/>
        <a:p>
          <a:r>
            <a:rPr lang="ru-RU" sz="1400" b="1" baseline="0" dirty="0" smtClean="0"/>
            <a:t>Электронный методический кабинет</a:t>
          </a:r>
          <a:endParaRPr lang="ru-RU" sz="1400" baseline="0" dirty="0"/>
        </a:p>
      </dgm:t>
    </dgm:pt>
    <dgm:pt modelId="{7A5DA2F6-BA4B-4877-8707-D0E29BEF3F5E}" type="parTrans" cxnId="{7FE61F39-1309-4AD5-8350-A089AB7910B7}">
      <dgm:prSet/>
      <dgm:spPr/>
      <dgm:t>
        <a:bodyPr/>
        <a:lstStyle/>
        <a:p>
          <a:endParaRPr lang="ru-RU"/>
        </a:p>
      </dgm:t>
    </dgm:pt>
    <dgm:pt modelId="{91B94D01-3552-4094-B077-0EAFFBB07C95}" type="sibTrans" cxnId="{7FE61F39-1309-4AD5-8350-A089AB7910B7}">
      <dgm:prSet/>
      <dgm:spPr/>
      <dgm:t>
        <a:bodyPr/>
        <a:lstStyle/>
        <a:p>
          <a:endParaRPr lang="ru-RU"/>
        </a:p>
      </dgm:t>
    </dgm:pt>
    <dgm:pt modelId="{87C26F8A-389C-4232-B847-951CB5E9603C}" type="pres">
      <dgm:prSet presAssocID="{2EC70FFA-6974-470F-B2DD-70FCAD10384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DD06ED7-B3DD-43C8-A6B2-497E68337CE2}" type="pres">
      <dgm:prSet presAssocID="{73F6B351-06BC-477D-8EC8-49D8766FAD72}" presName="centerShape" presStyleLbl="node0" presStyleIdx="0" presStyleCnt="1" custScaleX="212324" custScaleY="121328"/>
      <dgm:spPr/>
    </dgm:pt>
    <dgm:pt modelId="{A397BE5C-4395-4F53-9C83-B2290FFBCB24}" type="pres">
      <dgm:prSet presAssocID="{8831FE6A-2BBF-4483-965A-72A341BEDA4A}" presName="node" presStyleLbl="node1" presStyleIdx="0" presStyleCnt="10" custRadScaleRad="103399" custRadScaleInc="-4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17DA7-4F1C-4D5C-9908-9E6FD1E42C69}" type="pres">
      <dgm:prSet presAssocID="{8831FE6A-2BBF-4483-965A-72A341BEDA4A}" presName="dummy" presStyleCnt="0"/>
      <dgm:spPr/>
    </dgm:pt>
    <dgm:pt modelId="{64197EAD-010E-4E89-AB63-8C3B649B2B59}" type="pres">
      <dgm:prSet presAssocID="{A99C6A3B-C38E-49B1-B159-1397D0A3BFBE}" presName="sibTrans" presStyleLbl="sibTrans2D1" presStyleIdx="0" presStyleCnt="10"/>
      <dgm:spPr/>
    </dgm:pt>
    <dgm:pt modelId="{FC290896-0DD3-4FD0-A646-1CC75A8F9ECB}" type="pres">
      <dgm:prSet presAssocID="{3FC1ADFA-FB7A-47DF-9EBA-25C251DB51E8}" presName="node" presStyleLbl="node1" presStyleIdx="1" presStyleCnt="10" custScaleX="281730" custScaleY="135726" custRadScaleRad="106348" custRadScaleInc="64731">
        <dgm:presLayoutVars>
          <dgm:bulletEnabled val="1"/>
        </dgm:presLayoutVars>
      </dgm:prSet>
      <dgm:spPr/>
    </dgm:pt>
    <dgm:pt modelId="{FB1936C5-8C10-47D2-89BD-D07D6E7D7E9F}" type="pres">
      <dgm:prSet presAssocID="{3FC1ADFA-FB7A-47DF-9EBA-25C251DB51E8}" presName="dummy" presStyleCnt="0"/>
      <dgm:spPr/>
    </dgm:pt>
    <dgm:pt modelId="{52BA1605-2C2E-4E05-ACD9-7CD0562B32F9}" type="pres">
      <dgm:prSet presAssocID="{2D1AA308-171C-487C-8EF5-03C9D0F0F6FB}" presName="sibTrans" presStyleLbl="sibTrans2D1" presStyleIdx="1" presStyleCnt="10"/>
      <dgm:spPr/>
    </dgm:pt>
    <dgm:pt modelId="{9AFB3A31-A999-4CEB-9C48-A7DAF827D664}" type="pres">
      <dgm:prSet presAssocID="{98EA0F89-FC17-4D00-81ED-10E7B3327964}" presName="node" presStyleLbl="node1" presStyleIdx="2" presStyleCnt="10" custScaleX="242320" custScaleY="150591" custRadScaleRad="110930" custRadScaleInc="42436">
        <dgm:presLayoutVars>
          <dgm:bulletEnabled val="1"/>
        </dgm:presLayoutVars>
      </dgm:prSet>
      <dgm:spPr/>
    </dgm:pt>
    <dgm:pt modelId="{A4413DE1-C5FC-495F-91A1-A78A61A9A432}" type="pres">
      <dgm:prSet presAssocID="{98EA0F89-FC17-4D00-81ED-10E7B3327964}" presName="dummy" presStyleCnt="0"/>
      <dgm:spPr/>
    </dgm:pt>
    <dgm:pt modelId="{7909E052-DD7B-4C2F-A208-45757CA9F23C}" type="pres">
      <dgm:prSet presAssocID="{A35D3690-5235-4CAC-9F93-9934F96D9BF2}" presName="sibTrans" presStyleLbl="sibTrans2D1" presStyleIdx="2" presStyleCnt="10"/>
      <dgm:spPr/>
    </dgm:pt>
    <dgm:pt modelId="{EA834FC4-2B28-433E-BC73-1AEEB30C6A5D}" type="pres">
      <dgm:prSet presAssocID="{13059F34-984E-4AFA-B6A3-9D6D3EFE10E7}" presName="node" presStyleLbl="node1" presStyleIdx="3" presStyleCnt="10" custScaleX="210481" custScaleY="102277">
        <dgm:presLayoutVars>
          <dgm:bulletEnabled val="1"/>
        </dgm:presLayoutVars>
      </dgm:prSet>
      <dgm:spPr/>
    </dgm:pt>
    <dgm:pt modelId="{3ED8AC73-BC94-4F38-93EE-B586CB1B5453}" type="pres">
      <dgm:prSet presAssocID="{13059F34-984E-4AFA-B6A3-9D6D3EFE10E7}" presName="dummy" presStyleCnt="0"/>
      <dgm:spPr/>
    </dgm:pt>
    <dgm:pt modelId="{DA444314-FB10-4E48-9425-066D9979645C}" type="pres">
      <dgm:prSet presAssocID="{5F36C251-F35D-47C8-88A5-1687AD458BC1}" presName="sibTrans" presStyleLbl="sibTrans2D1" presStyleIdx="3" presStyleCnt="10"/>
      <dgm:spPr/>
    </dgm:pt>
    <dgm:pt modelId="{33F8B3E7-EA00-4F5F-AE94-37AECE0416FB}" type="pres">
      <dgm:prSet presAssocID="{1056AE7F-4358-42E4-899A-076AA04C68A3}" presName="node" presStyleLbl="node1" presStyleIdx="4" presStyleCnt="10" custScaleX="228869" custScaleY="131514" custRadScaleRad="105205" custRadScaleInc="-62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A7C9A-BE26-40AD-BC50-10C50AD9A9A9}" type="pres">
      <dgm:prSet presAssocID="{1056AE7F-4358-42E4-899A-076AA04C68A3}" presName="dummy" presStyleCnt="0"/>
      <dgm:spPr/>
    </dgm:pt>
    <dgm:pt modelId="{FC92F137-D5C4-4916-98AC-AAC0E887A1E8}" type="pres">
      <dgm:prSet presAssocID="{4E8C8380-C35B-4783-BA32-FE9459AAA457}" presName="sibTrans" presStyleLbl="sibTrans2D1" presStyleIdx="4" presStyleCnt="10"/>
      <dgm:spPr/>
    </dgm:pt>
    <dgm:pt modelId="{96873CD7-F4D9-4730-B2E8-EE3ABA8E69EE}" type="pres">
      <dgm:prSet presAssocID="{6E49DF2A-BCC3-49B0-ADCE-1888496F1DEB}" presName="node" presStyleLbl="node1" presStyleIdx="5" presStyleCnt="10" custScaleX="176565" custScaleY="133799" custRadScaleRad="98751" custRadScaleInc="-324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787BE-85F2-4EAE-8020-A913698236F3}" type="pres">
      <dgm:prSet presAssocID="{6E49DF2A-BCC3-49B0-ADCE-1888496F1DEB}" presName="dummy" presStyleCnt="0"/>
      <dgm:spPr/>
    </dgm:pt>
    <dgm:pt modelId="{7F5FA74E-AE40-484E-B16A-2CCE7A3CFFF2}" type="pres">
      <dgm:prSet presAssocID="{CE471C8E-B38E-47D9-BE0A-A9A9F9EC629E}" presName="sibTrans" presStyleLbl="sibTrans2D1" presStyleIdx="5" presStyleCnt="10"/>
      <dgm:spPr/>
    </dgm:pt>
    <dgm:pt modelId="{13758698-D25D-42A3-865C-FB05ACDF2DEA}" type="pres">
      <dgm:prSet presAssocID="{7A10CE01-ACCE-48E7-966F-205010760C8F}" presName="node" presStyleLbl="node1" presStyleIdx="6" presStyleCnt="10" custScaleX="227033" custScaleY="131469" custRadScaleRad="108113" custRadScaleInc="9801">
        <dgm:presLayoutVars>
          <dgm:bulletEnabled val="1"/>
        </dgm:presLayoutVars>
      </dgm:prSet>
      <dgm:spPr/>
    </dgm:pt>
    <dgm:pt modelId="{3B3C09BF-D312-4CFD-9620-E528FFDF81E8}" type="pres">
      <dgm:prSet presAssocID="{7A10CE01-ACCE-48E7-966F-205010760C8F}" presName="dummy" presStyleCnt="0"/>
      <dgm:spPr/>
    </dgm:pt>
    <dgm:pt modelId="{FD1F0B62-47B5-477D-BE48-BE0C4A93C94A}" type="pres">
      <dgm:prSet presAssocID="{43FC7D8F-8602-44CD-BE2D-B420D1810B7F}" presName="sibTrans" presStyleLbl="sibTrans2D1" presStyleIdx="6" presStyleCnt="10"/>
      <dgm:spPr/>
    </dgm:pt>
    <dgm:pt modelId="{D577EDF1-0D69-4433-AB79-1B34ECC30ACA}" type="pres">
      <dgm:prSet presAssocID="{CBE640A7-7AD7-49D8-8780-523584771312}" presName="node" presStyleLbl="node1" presStyleIdx="7" presStyleCnt="10" custScaleX="207790" custScaleY="169653">
        <dgm:presLayoutVars>
          <dgm:bulletEnabled val="1"/>
        </dgm:presLayoutVars>
      </dgm:prSet>
      <dgm:spPr/>
    </dgm:pt>
    <dgm:pt modelId="{6E4B57CF-A406-47D9-AA34-E072B791A7B5}" type="pres">
      <dgm:prSet presAssocID="{CBE640A7-7AD7-49D8-8780-523584771312}" presName="dummy" presStyleCnt="0"/>
      <dgm:spPr/>
    </dgm:pt>
    <dgm:pt modelId="{C49EB5DE-DBEB-4845-95CE-F645BE2DFBB1}" type="pres">
      <dgm:prSet presAssocID="{91B94D01-3552-4094-B077-0EAFFBB07C95}" presName="sibTrans" presStyleLbl="sibTrans2D1" presStyleIdx="7" presStyleCnt="10"/>
      <dgm:spPr/>
    </dgm:pt>
    <dgm:pt modelId="{2FF9D45D-B5E0-4FF2-A00A-F023D2C785A3}" type="pres">
      <dgm:prSet presAssocID="{7F8F249A-5EAD-4766-AF14-CE191A872762}" presName="node" presStyleLbl="node1" presStyleIdx="8" presStyleCnt="10" custScaleX="252733" custScaleY="116881">
        <dgm:presLayoutVars>
          <dgm:bulletEnabled val="1"/>
        </dgm:presLayoutVars>
      </dgm:prSet>
      <dgm:spPr/>
    </dgm:pt>
    <dgm:pt modelId="{47A9552C-BB0B-4236-994A-EFD5B62D530D}" type="pres">
      <dgm:prSet presAssocID="{7F8F249A-5EAD-4766-AF14-CE191A872762}" presName="dummy" presStyleCnt="0"/>
      <dgm:spPr/>
    </dgm:pt>
    <dgm:pt modelId="{12567C3D-5D3E-4830-9981-61D9A3D25CD6}" type="pres">
      <dgm:prSet presAssocID="{DB2F5BD6-8FF9-40BD-A0EE-53B6223AE2D9}" presName="sibTrans" presStyleLbl="sibTrans2D1" presStyleIdx="8" presStyleCnt="10"/>
      <dgm:spPr/>
    </dgm:pt>
    <dgm:pt modelId="{E5CA5917-BE65-4ABC-B049-5C48FD261F23}" type="pres">
      <dgm:prSet presAssocID="{B3910245-D139-4B71-A44C-6B31E39840E9}" presName="node" presStyleLbl="node1" presStyleIdx="9" presStyleCnt="10" custScaleX="312393" custScaleY="95801" custRadScaleRad="101279" custRadScaleInc="-30220">
        <dgm:presLayoutVars>
          <dgm:bulletEnabled val="1"/>
        </dgm:presLayoutVars>
      </dgm:prSet>
      <dgm:spPr/>
    </dgm:pt>
    <dgm:pt modelId="{FE69297A-2BE7-48CA-B38D-E5277B8F38D0}" type="pres">
      <dgm:prSet presAssocID="{B3910245-D139-4B71-A44C-6B31E39840E9}" presName="dummy" presStyleCnt="0"/>
      <dgm:spPr/>
    </dgm:pt>
    <dgm:pt modelId="{AC379776-8C17-4130-9E38-1FE3DFD168D3}" type="pres">
      <dgm:prSet presAssocID="{7A0C5C93-B5F1-46E9-B6AD-5CC0480E7D94}" presName="sibTrans" presStyleLbl="sibTrans2D1" presStyleIdx="9" presStyleCnt="10"/>
      <dgm:spPr/>
    </dgm:pt>
  </dgm:ptLst>
  <dgm:cxnLst>
    <dgm:cxn modelId="{E762F0C0-545A-4982-B406-4E53BB840376}" type="presOf" srcId="{6E49DF2A-BCC3-49B0-ADCE-1888496F1DEB}" destId="{96873CD7-F4D9-4730-B2E8-EE3ABA8E69EE}" srcOrd="0" destOrd="0" presId="urn:microsoft.com/office/officeart/2005/8/layout/radial6"/>
    <dgm:cxn modelId="{E22A99BB-7B49-49D7-9619-B055E24CACC5}" type="presOf" srcId="{8831FE6A-2BBF-4483-965A-72A341BEDA4A}" destId="{A397BE5C-4395-4F53-9C83-B2290FFBCB24}" srcOrd="0" destOrd="0" presId="urn:microsoft.com/office/officeart/2005/8/layout/radial6"/>
    <dgm:cxn modelId="{F5458737-A2A2-40DE-9ABE-55D9610E30A9}" type="presOf" srcId="{1056AE7F-4358-42E4-899A-076AA04C68A3}" destId="{33F8B3E7-EA00-4F5F-AE94-37AECE0416FB}" srcOrd="0" destOrd="0" presId="urn:microsoft.com/office/officeart/2005/8/layout/radial6"/>
    <dgm:cxn modelId="{0D4F816A-32BF-4934-A9F5-4EFF6742D430}" type="presOf" srcId="{7A10CE01-ACCE-48E7-966F-205010760C8F}" destId="{13758698-D25D-42A3-865C-FB05ACDF2DEA}" srcOrd="0" destOrd="0" presId="urn:microsoft.com/office/officeart/2005/8/layout/radial6"/>
    <dgm:cxn modelId="{CEF5A07C-1469-4084-AD0C-959C5DB60A3E}" type="presOf" srcId="{CE471C8E-B38E-47D9-BE0A-A9A9F9EC629E}" destId="{7F5FA74E-AE40-484E-B16A-2CCE7A3CFFF2}" srcOrd="0" destOrd="0" presId="urn:microsoft.com/office/officeart/2005/8/layout/radial6"/>
    <dgm:cxn modelId="{E56E7282-98B0-4855-856D-BFAFB04AAEA9}" type="presOf" srcId="{43FC7D8F-8602-44CD-BE2D-B420D1810B7F}" destId="{FD1F0B62-47B5-477D-BE48-BE0C4A93C94A}" srcOrd="0" destOrd="0" presId="urn:microsoft.com/office/officeart/2005/8/layout/radial6"/>
    <dgm:cxn modelId="{D3A89EE3-FA4E-4B6B-AA13-858BC83A6E57}" type="presOf" srcId="{73F6B351-06BC-477D-8EC8-49D8766FAD72}" destId="{CDD06ED7-B3DD-43C8-A6B2-497E68337CE2}" srcOrd="0" destOrd="0" presId="urn:microsoft.com/office/officeart/2005/8/layout/radial6"/>
    <dgm:cxn modelId="{F3069F7F-D08F-4A9B-AA36-7C40FFD753C2}" srcId="{73F6B351-06BC-477D-8EC8-49D8766FAD72}" destId="{7F8F249A-5EAD-4766-AF14-CE191A872762}" srcOrd="8" destOrd="0" parTransId="{31537F83-A637-4370-AA19-942F25D2CD8F}" sibTransId="{DB2F5BD6-8FF9-40BD-A0EE-53B6223AE2D9}"/>
    <dgm:cxn modelId="{25841A1B-9BAE-4190-BDDC-7E56ED080966}" type="presOf" srcId="{A99C6A3B-C38E-49B1-B159-1397D0A3BFBE}" destId="{64197EAD-010E-4E89-AB63-8C3B649B2B59}" srcOrd="0" destOrd="0" presId="urn:microsoft.com/office/officeart/2005/8/layout/radial6"/>
    <dgm:cxn modelId="{35FC6BB9-50C2-4A34-B78F-29A3A0FBB5AF}" type="presOf" srcId="{91B94D01-3552-4094-B077-0EAFFBB07C95}" destId="{C49EB5DE-DBEB-4845-95CE-F645BE2DFBB1}" srcOrd="0" destOrd="0" presId="urn:microsoft.com/office/officeart/2005/8/layout/radial6"/>
    <dgm:cxn modelId="{C235A40A-9C30-4D6E-AAA2-16F70CF7222F}" srcId="{73F6B351-06BC-477D-8EC8-49D8766FAD72}" destId="{98EA0F89-FC17-4D00-81ED-10E7B3327964}" srcOrd="2" destOrd="0" parTransId="{DAAD3592-FFC3-4EA0-BB80-BFC73399D45C}" sibTransId="{A35D3690-5235-4CAC-9F93-9934F96D9BF2}"/>
    <dgm:cxn modelId="{7CF4D01B-CC39-4038-ACE4-3A24D35DE4C5}" type="presOf" srcId="{7F8F249A-5EAD-4766-AF14-CE191A872762}" destId="{2FF9D45D-B5E0-4FF2-A00A-F023D2C785A3}" srcOrd="0" destOrd="0" presId="urn:microsoft.com/office/officeart/2005/8/layout/radial6"/>
    <dgm:cxn modelId="{78317D89-49E9-457C-B7F6-624124F83020}" srcId="{73F6B351-06BC-477D-8EC8-49D8766FAD72}" destId="{7A10CE01-ACCE-48E7-966F-205010760C8F}" srcOrd="6" destOrd="0" parTransId="{0ED51BEF-91DE-46C7-A945-C505D46FE3FD}" sibTransId="{43FC7D8F-8602-44CD-BE2D-B420D1810B7F}"/>
    <dgm:cxn modelId="{78C4C49A-35E1-4020-BA00-3D7463EAC8DA}" type="presOf" srcId="{7A0C5C93-B5F1-46E9-B6AD-5CC0480E7D94}" destId="{AC379776-8C17-4130-9E38-1FE3DFD168D3}" srcOrd="0" destOrd="0" presId="urn:microsoft.com/office/officeart/2005/8/layout/radial6"/>
    <dgm:cxn modelId="{BE69A096-E775-460A-9402-A4A31A00499B}" type="presOf" srcId="{2EC70FFA-6974-470F-B2DD-70FCAD10384D}" destId="{87C26F8A-389C-4232-B847-951CB5E9603C}" srcOrd="0" destOrd="0" presId="urn:microsoft.com/office/officeart/2005/8/layout/radial6"/>
    <dgm:cxn modelId="{0AC692BD-51F3-4E32-94C6-23387B742820}" srcId="{73F6B351-06BC-477D-8EC8-49D8766FAD72}" destId="{3FC1ADFA-FB7A-47DF-9EBA-25C251DB51E8}" srcOrd="1" destOrd="0" parTransId="{2D1B8A67-C5D4-4D1E-AFD3-45D6014AB625}" sibTransId="{2D1AA308-171C-487C-8EF5-03C9D0F0F6FB}"/>
    <dgm:cxn modelId="{05031D88-CB7F-400E-8D98-68941A16AF37}" srcId="{2EC70FFA-6974-470F-B2DD-70FCAD10384D}" destId="{73F6B351-06BC-477D-8EC8-49D8766FAD72}" srcOrd="0" destOrd="0" parTransId="{B8D20AB1-33D2-423E-91C3-9A3E3FA1F971}" sibTransId="{740151EA-BA89-49EE-AB01-F51B7B956F94}"/>
    <dgm:cxn modelId="{0F952DC7-20D1-4DDF-8FAE-1F0ADAC0E4CC}" srcId="{73F6B351-06BC-477D-8EC8-49D8766FAD72}" destId="{B3910245-D139-4B71-A44C-6B31E39840E9}" srcOrd="9" destOrd="0" parTransId="{D8E6A0FB-4070-4EEA-8173-5473932E1431}" sibTransId="{7A0C5C93-B5F1-46E9-B6AD-5CC0480E7D94}"/>
    <dgm:cxn modelId="{29A08713-B89E-4859-AC79-DAF831716109}" type="presOf" srcId="{DB2F5BD6-8FF9-40BD-A0EE-53B6223AE2D9}" destId="{12567C3D-5D3E-4830-9981-61D9A3D25CD6}" srcOrd="0" destOrd="0" presId="urn:microsoft.com/office/officeart/2005/8/layout/radial6"/>
    <dgm:cxn modelId="{B18E40D9-C3EE-4358-BA5B-A098A9792780}" type="presOf" srcId="{A35D3690-5235-4CAC-9F93-9934F96D9BF2}" destId="{7909E052-DD7B-4C2F-A208-45757CA9F23C}" srcOrd="0" destOrd="0" presId="urn:microsoft.com/office/officeart/2005/8/layout/radial6"/>
    <dgm:cxn modelId="{7FE61F39-1309-4AD5-8350-A089AB7910B7}" srcId="{73F6B351-06BC-477D-8EC8-49D8766FAD72}" destId="{CBE640A7-7AD7-49D8-8780-523584771312}" srcOrd="7" destOrd="0" parTransId="{7A5DA2F6-BA4B-4877-8707-D0E29BEF3F5E}" sibTransId="{91B94D01-3552-4094-B077-0EAFFBB07C95}"/>
    <dgm:cxn modelId="{69B2D761-E060-4167-A2D9-98F94B1739DD}" srcId="{73F6B351-06BC-477D-8EC8-49D8766FAD72}" destId="{6E49DF2A-BCC3-49B0-ADCE-1888496F1DEB}" srcOrd="5" destOrd="0" parTransId="{12423746-9C43-4827-AD51-72FFBFE6B9B2}" sibTransId="{CE471C8E-B38E-47D9-BE0A-A9A9F9EC629E}"/>
    <dgm:cxn modelId="{D4604EE2-0681-411A-9F25-69F5994BD661}" srcId="{73F6B351-06BC-477D-8EC8-49D8766FAD72}" destId="{8831FE6A-2BBF-4483-965A-72A341BEDA4A}" srcOrd="0" destOrd="0" parTransId="{CB48B4E2-3FFD-4B68-ACC6-1814F2B27DD6}" sibTransId="{A99C6A3B-C38E-49B1-B159-1397D0A3BFBE}"/>
    <dgm:cxn modelId="{890C141F-0C1E-43F3-B979-A9CAE2689E45}" type="presOf" srcId="{2D1AA308-171C-487C-8EF5-03C9D0F0F6FB}" destId="{52BA1605-2C2E-4E05-ACD9-7CD0562B32F9}" srcOrd="0" destOrd="0" presId="urn:microsoft.com/office/officeart/2005/8/layout/radial6"/>
    <dgm:cxn modelId="{51E451DC-82AD-41CB-B88E-7CD1B9C53702}" srcId="{73F6B351-06BC-477D-8EC8-49D8766FAD72}" destId="{13059F34-984E-4AFA-B6A3-9D6D3EFE10E7}" srcOrd="3" destOrd="0" parTransId="{CCB2377E-0AB5-4C83-BA81-DADA05010863}" sibTransId="{5F36C251-F35D-47C8-88A5-1687AD458BC1}"/>
    <dgm:cxn modelId="{95A94C83-8455-4E09-9248-DD13AFDEEE16}" type="presOf" srcId="{B3910245-D139-4B71-A44C-6B31E39840E9}" destId="{E5CA5917-BE65-4ABC-B049-5C48FD261F23}" srcOrd="0" destOrd="0" presId="urn:microsoft.com/office/officeart/2005/8/layout/radial6"/>
    <dgm:cxn modelId="{F0478F27-456B-4092-946E-F403507A7C1B}" type="presOf" srcId="{CBE640A7-7AD7-49D8-8780-523584771312}" destId="{D577EDF1-0D69-4433-AB79-1B34ECC30ACA}" srcOrd="0" destOrd="0" presId="urn:microsoft.com/office/officeart/2005/8/layout/radial6"/>
    <dgm:cxn modelId="{8566DCBE-7C08-41A4-989C-F5275A2EBFE8}" type="presOf" srcId="{98EA0F89-FC17-4D00-81ED-10E7B3327964}" destId="{9AFB3A31-A999-4CEB-9C48-A7DAF827D664}" srcOrd="0" destOrd="0" presId="urn:microsoft.com/office/officeart/2005/8/layout/radial6"/>
    <dgm:cxn modelId="{D65982E2-5A71-4879-BBD7-01A957EB3C7C}" srcId="{73F6B351-06BC-477D-8EC8-49D8766FAD72}" destId="{1056AE7F-4358-42E4-899A-076AA04C68A3}" srcOrd="4" destOrd="0" parTransId="{E281CE2B-C610-4F99-8492-806E3BCE0C7B}" sibTransId="{4E8C8380-C35B-4783-BA32-FE9459AAA457}"/>
    <dgm:cxn modelId="{450C1600-8534-4317-9FCF-D1F06024E368}" type="presOf" srcId="{13059F34-984E-4AFA-B6A3-9D6D3EFE10E7}" destId="{EA834FC4-2B28-433E-BC73-1AEEB30C6A5D}" srcOrd="0" destOrd="0" presId="urn:microsoft.com/office/officeart/2005/8/layout/radial6"/>
    <dgm:cxn modelId="{911A4F8F-EFD8-435F-80EF-E9B6C8787ECC}" type="presOf" srcId="{5F36C251-F35D-47C8-88A5-1687AD458BC1}" destId="{DA444314-FB10-4E48-9425-066D9979645C}" srcOrd="0" destOrd="0" presId="urn:microsoft.com/office/officeart/2005/8/layout/radial6"/>
    <dgm:cxn modelId="{D8B40D30-3270-4E62-9B37-A8F0E003C0FF}" type="presOf" srcId="{4E8C8380-C35B-4783-BA32-FE9459AAA457}" destId="{FC92F137-D5C4-4916-98AC-AAC0E887A1E8}" srcOrd="0" destOrd="0" presId="urn:microsoft.com/office/officeart/2005/8/layout/radial6"/>
    <dgm:cxn modelId="{D0F8A8FB-FB6D-4699-BF0C-964D9416BC38}" type="presOf" srcId="{3FC1ADFA-FB7A-47DF-9EBA-25C251DB51E8}" destId="{FC290896-0DD3-4FD0-A646-1CC75A8F9ECB}" srcOrd="0" destOrd="0" presId="urn:microsoft.com/office/officeart/2005/8/layout/radial6"/>
    <dgm:cxn modelId="{F42D482B-22E0-41A7-9961-C7C65853BACB}" type="presParOf" srcId="{87C26F8A-389C-4232-B847-951CB5E9603C}" destId="{CDD06ED7-B3DD-43C8-A6B2-497E68337CE2}" srcOrd="0" destOrd="0" presId="urn:microsoft.com/office/officeart/2005/8/layout/radial6"/>
    <dgm:cxn modelId="{BEB4E861-A5A9-4924-8161-84EA1A7474D8}" type="presParOf" srcId="{87C26F8A-389C-4232-B847-951CB5E9603C}" destId="{A397BE5C-4395-4F53-9C83-B2290FFBCB24}" srcOrd="1" destOrd="0" presId="urn:microsoft.com/office/officeart/2005/8/layout/radial6"/>
    <dgm:cxn modelId="{962A68B0-1C11-4BAC-9DEF-247471FFCC90}" type="presParOf" srcId="{87C26F8A-389C-4232-B847-951CB5E9603C}" destId="{96217DA7-4F1C-4D5C-9908-9E6FD1E42C69}" srcOrd="2" destOrd="0" presId="urn:microsoft.com/office/officeart/2005/8/layout/radial6"/>
    <dgm:cxn modelId="{88BA8DEE-A82D-43A5-8782-51460A8BEF46}" type="presParOf" srcId="{87C26F8A-389C-4232-B847-951CB5E9603C}" destId="{64197EAD-010E-4E89-AB63-8C3B649B2B59}" srcOrd="3" destOrd="0" presId="urn:microsoft.com/office/officeart/2005/8/layout/radial6"/>
    <dgm:cxn modelId="{B72082EE-7FFC-4F0E-8778-E17E39D8ECD2}" type="presParOf" srcId="{87C26F8A-389C-4232-B847-951CB5E9603C}" destId="{FC290896-0DD3-4FD0-A646-1CC75A8F9ECB}" srcOrd="4" destOrd="0" presId="urn:microsoft.com/office/officeart/2005/8/layout/radial6"/>
    <dgm:cxn modelId="{8A31D277-BB56-4B5E-9B7A-4C8E349D333A}" type="presParOf" srcId="{87C26F8A-389C-4232-B847-951CB5E9603C}" destId="{FB1936C5-8C10-47D2-89BD-D07D6E7D7E9F}" srcOrd="5" destOrd="0" presId="urn:microsoft.com/office/officeart/2005/8/layout/radial6"/>
    <dgm:cxn modelId="{B5302A6B-B2A5-4178-ABE0-83424450942E}" type="presParOf" srcId="{87C26F8A-389C-4232-B847-951CB5E9603C}" destId="{52BA1605-2C2E-4E05-ACD9-7CD0562B32F9}" srcOrd="6" destOrd="0" presId="urn:microsoft.com/office/officeart/2005/8/layout/radial6"/>
    <dgm:cxn modelId="{8CF8FA61-CFCA-46DC-AE68-70B59D6170A4}" type="presParOf" srcId="{87C26F8A-389C-4232-B847-951CB5E9603C}" destId="{9AFB3A31-A999-4CEB-9C48-A7DAF827D664}" srcOrd="7" destOrd="0" presId="urn:microsoft.com/office/officeart/2005/8/layout/radial6"/>
    <dgm:cxn modelId="{AA89D80D-1E37-41B7-A2DC-7170BA2B8091}" type="presParOf" srcId="{87C26F8A-389C-4232-B847-951CB5E9603C}" destId="{A4413DE1-C5FC-495F-91A1-A78A61A9A432}" srcOrd="8" destOrd="0" presId="urn:microsoft.com/office/officeart/2005/8/layout/radial6"/>
    <dgm:cxn modelId="{D16A459E-24D1-4A0D-8B3D-B6277542A209}" type="presParOf" srcId="{87C26F8A-389C-4232-B847-951CB5E9603C}" destId="{7909E052-DD7B-4C2F-A208-45757CA9F23C}" srcOrd="9" destOrd="0" presId="urn:microsoft.com/office/officeart/2005/8/layout/radial6"/>
    <dgm:cxn modelId="{47B997AB-1688-4214-AE17-3EAB2C94AB2C}" type="presParOf" srcId="{87C26F8A-389C-4232-B847-951CB5E9603C}" destId="{EA834FC4-2B28-433E-BC73-1AEEB30C6A5D}" srcOrd="10" destOrd="0" presId="urn:microsoft.com/office/officeart/2005/8/layout/radial6"/>
    <dgm:cxn modelId="{16D43E7E-1C40-4135-B73A-F6E4701102BA}" type="presParOf" srcId="{87C26F8A-389C-4232-B847-951CB5E9603C}" destId="{3ED8AC73-BC94-4F38-93EE-B586CB1B5453}" srcOrd="11" destOrd="0" presId="urn:microsoft.com/office/officeart/2005/8/layout/radial6"/>
    <dgm:cxn modelId="{E9733C21-2873-4326-99D2-CC828B1FAEBB}" type="presParOf" srcId="{87C26F8A-389C-4232-B847-951CB5E9603C}" destId="{DA444314-FB10-4E48-9425-066D9979645C}" srcOrd="12" destOrd="0" presId="urn:microsoft.com/office/officeart/2005/8/layout/radial6"/>
    <dgm:cxn modelId="{CF1D144B-53B7-412E-B597-916009F2116A}" type="presParOf" srcId="{87C26F8A-389C-4232-B847-951CB5E9603C}" destId="{33F8B3E7-EA00-4F5F-AE94-37AECE0416FB}" srcOrd="13" destOrd="0" presId="urn:microsoft.com/office/officeart/2005/8/layout/radial6"/>
    <dgm:cxn modelId="{35A6ADDC-8E13-4959-B116-687A964F8545}" type="presParOf" srcId="{87C26F8A-389C-4232-B847-951CB5E9603C}" destId="{200A7C9A-BE26-40AD-BC50-10C50AD9A9A9}" srcOrd="14" destOrd="0" presId="urn:microsoft.com/office/officeart/2005/8/layout/radial6"/>
    <dgm:cxn modelId="{C3179D13-D7D4-40B6-8411-B0E001AF491C}" type="presParOf" srcId="{87C26F8A-389C-4232-B847-951CB5E9603C}" destId="{FC92F137-D5C4-4916-98AC-AAC0E887A1E8}" srcOrd="15" destOrd="0" presId="urn:microsoft.com/office/officeart/2005/8/layout/radial6"/>
    <dgm:cxn modelId="{7BFF3139-762D-42D1-871B-5DE159D5CDA5}" type="presParOf" srcId="{87C26F8A-389C-4232-B847-951CB5E9603C}" destId="{96873CD7-F4D9-4730-B2E8-EE3ABA8E69EE}" srcOrd="16" destOrd="0" presId="urn:microsoft.com/office/officeart/2005/8/layout/radial6"/>
    <dgm:cxn modelId="{175EE889-B013-451E-9296-29D34254691B}" type="presParOf" srcId="{87C26F8A-389C-4232-B847-951CB5E9603C}" destId="{DDF787BE-85F2-4EAE-8020-A913698236F3}" srcOrd="17" destOrd="0" presId="urn:microsoft.com/office/officeart/2005/8/layout/radial6"/>
    <dgm:cxn modelId="{DDA029F1-7C11-4132-8FD8-CACE9294B53F}" type="presParOf" srcId="{87C26F8A-389C-4232-B847-951CB5E9603C}" destId="{7F5FA74E-AE40-484E-B16A-2CCE7A3CFFF2}" srcOrd="18" destOrd="0" presId="urn:microsoft.com/office/officeart/2005/8/layout/radial6"/>
    <dgm:cxn modelId="{DD30FC5B-7167-4613-B9D0-52D1C351FE5C}" type="presParOf" srcId="{87C26F8A-389C-4232-B847-951CB5E9603C}" destId="{13758698-D25D-42A3-865C-FB05ACDF2DEA}" srcOrd="19" destOrd="0" presId="urn:microsoft.com/office/officeart/2005/8/layout/radial6"/>
    <dgm:cxn modelId="{ACC7698B-FB7E-44EE-89C9-30261B165514}" type="presParOf" srcId="{87C26F8A-389C-4232-B847-951CB5E9603C}" destId="{3B3C09BF-D312-4CFD-9620-E528FFDF81E8}" srcOrd="20" destOrd="0" presId="urn:microsoft.com/office/officeart/2005/8/layout/radial6"/>
    <dgm:cxn modelId="{C27CB746-276C-4EE0-AC1A-46283E4950CB}" type="presParOf" srcId="{87C26F8A-389C-4232-B847-951CB5E9603C}" destId="{FD1F0B62-47B5-477D-BE48-BE0C4A93C94A}" srcOrd="21" destOrd="0" presId="urn:microsoft.com/office/officeart/2005/8/layout/radial6"/>
    <dgm:cxn modelId="{DF610BFA-B714-4387-A657-C7261881A807}" type="presParOf" srcId="{87C26F8A-389C-4232-B847-951CB5E9603C}" destId="{D577EDF1-0D69-4433-AB79-1B34ECC30ACA}" srcOrd="22" destOrd="0" presId="urn:microsoft.com/office/officeart/2005/8/layout/radial6"/>
    <dgm:cxn modelId="{3BD6E395-7A12-414C-BCC8-692A9E012C7F}" type="presParOf" srcId="{87C26F8A-389C-4232-B847-951CB5E9603C}" destId="{6E4B57CF-A406-47D9-AA34-E072B791A7B5}" srcOrd="23" destOrd="0" presId="urn:microsoft.com/office/officeart/2005/8/layout/radial6"/>
    <dgm:cxn modelId="{2DAB6E20-113F-4578-B113-78699698635A}" type="presParOf" srcId="{87C26F8A-389C-4232-B847-951CB5E9603C}" destId="{C49EB5DE-DBEB-4845-95CE-F645BE2DFBB1}" srcOrd="24" destOrd="0" presId="urn:microsoft.com/office/officeart/2005/8/layout/radial6"/>
    <dgm:cxn modelId="{BACBC9BF-779E-47AA-B089-002A33CF08E1}" type="presParOf" srcId="{87C26F8A-389C-4232-B847-951CB5E9603C}" destId="{2FF9D45D-B5E0-4FF2-A00A-F023D2C785A3}" srcOrd="25" destOrd="0" presId="urn:microsoft.com/office/officeart/2005/8/layout/radial6"/>
    <dgm:cxn modelId="{B1B26DD4-9962-4415-893E-63977B542429}" type="presParOf" srcId="{87C26F8A-389C-4232-B847-951CB5E9603C}" destId="{47A9552C-BB0B-4236-994A-EFD5B62D530D}" srcOrd="26" destOrd="0" presId="urn:microsoft.com/office/officeart/2005/8/layout/radial6"/>
    <dgm:cxn modelId="{811781E7-4D85-48F6-A535-95AEFC1E2D31}" type="presParOf" srcId="{87C26F8A-389C-4232-B847-951CB5E9603C}" destId="{12567C3D-5D3E-4830-9981-61D9A3D25CD6}" srcOrd="27" destOrd="0" presId="urn:microsoft.com/office/officeart/2005/8/layout/radial6"/>
    <dgm:cxn modelId="{98672405-D457-45F1-BCD0-4469A6F0F47B}" type="presParOf" srcId="{87C26F8A-389C-4232-B847-951CB5E9603C}" destId="{E5CA5917-BE65-4ABC-B049-5C48FD261F23}" srcOrd="28" destOrd="0" presId="urn:microsoft.com/office/officeart/2005/8/layout/radial6"/>
    <dgm:cxn modelId="{53DFC696-9DF1-47C3-BAED-5D5B582B479D}" type="presParOf" srcId="{87C26F8A-389C-4232-B847-951CB5E9603C}" destId="{FE69297A-2BE7-48CA-B38D-E5277B8F38D0}" srcOrd="29" destOrd="0" presId="urn:microsoft.com/office/officeart/2005/8/layout/radial6"/>
    <dgm:cxn modelId="{43E704F5-3F82-4B13-B2EC-985F2F8A78AF}" type="presParOf" srcId="{87C26F8A-389C-4232-B847-951CB5E9603C}" destId="{AC379776-8C17-4130-9E38-1FE3DFD168D3}" srcOrd="30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57E7-457F-4F97-B39B-ABB210F82D0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7D69-67F7-4B97-8EF7-770D0758A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57E7-457F-4F97-B39B-ABB210F82D0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7D69-67F7-4B97-8EF7-770D0758A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57E7-457F-4F97-B39B-ABB210F82D0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7D69-67F7-4B97-8EF7-770D0758A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57E7-457F-4F97-B39B-ABB210F82D0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7D69-67F7-4B97-8EF7-770D0758A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57E7-457F-4F97-B39B-ABB210F82D0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7D69-67F7-4B97-8EF7-770D0758A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57E7-457F-4F97-B39B-ABB210F82D0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7D69-67F7-4B97-8EF7-770D0758A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57E7-457F-4F97-B39B-ABB210F82D0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7D69-67F7-4B97-8EF7-770D0758A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57E7-457F-4F97-B39B-ABB210F82D0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7D69-67F7-4B97-8EF7-770D0758A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57E7-457F-4F97-B39B-ABB210F82D0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7D69-67F7-4B97-8EF7-770D0758A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57E7-457F-4F97-B39B-ABB210F82D0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7D69-67F7-4B97-8EF7-770D0758A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57E7-457F-4F97-B39B-ABB210F82D0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7D69-67F7-4B97-8EF7-770D0758A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B57E7-457F-4F97-B39B-ABB210F82D0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D7D69-67F7-4B97-8EF7-770D0758A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071810"/>
            <a:ext cx="7772400" cy="17145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Заседание </a:t>
            </a:r>
            <a:br>
              <a:rPr lang="ru-RU" sz="3200" dirty="0" smtClean="0"/>
            </a:br>
            <a:r>
              <a:rPr lang="ru-RU" sz="3200" dirty="0" smtClean="0"/>
              <a:t>городского методического совета</a:t>
            </a:r>
            <a:br>
              <a:rPr lang="ru-RU" sz="3200" dirty="0" smtClean="0"/>
            </a:br>
            <a:r>
              <a:rPr lang="ru-RU" sz="3200" dirty="0" smtClean="0"/>
              <a:t>18.02.2016 г.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785794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Инновационные формы организаций методической работы в образовательной организации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792961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Повестка:</a:t>
            </a:r>
          </a:p>
          <a:p>
            <a:endParaRPr lang="ru-RU" sz="2400" b="1" dirty="0" smtClean="0"/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1"/>
                </a:solidFill>
              </a:rPr>
              <a:t>Инновационные </a:t>
            </a:r>
            <a:r>
              <a:rPr lang="ru-RU" b="1" dirty="0" smtClean="0">
                <a:solidFill>
                  <a:schemeClr val="accent1"/>
                </a:solidFill>
              </a:rPr>
              <a:t>формы организаций методической работы в общеобразовательной организации</a:t>
            </a:r>
          </a:p>
          <a:p>
            <a:pPr marL="342900" indent="-342900" algn="r"/>
            <a:r>
              <a:rPr lang="ru-RU" i="1" dirty="0" smtClean="0"/>
              <a:t>Ворончихина Н.А., зам. директора по ИМР МБОУ «СШ №3»</a:t>
            </a:r>
          </a:p>
          <a:p>
            <a:pPr marL="342900" indent="-342900"/>
            <a:r>
              <a:rPr lang="ru-RU" b="1" dirty="0" smtClean="0">
                <a:solidFill>
                  <a:schemeClr val="accent1"/>
                </a:solidFill>
              </a:rPr>
              <a:t>2.   Инновационные формы организаций методической работы в ДОО</a:t>
            </a:r>
          </a:p>
          <a:p>
            <a:pPr marL="342900" indent="-342900" algn="r"/>
            <a:r>
              <a:rPr lang="ru-RU" i="1" dirty="0" smtClean="0"/>
              <a:t>Гришина С.В., заместитель заведующей «детский сад «Теремок»</a:t>
            </a:r>
          </a:p>
          <a:p>
            <a:pPr marL="342900" indent="-342900">
              <a:buAutoNum type="arabicPeriod" startAt="3"/>
            </a:pPr>
            <a:r>
              <a:rPr lang="ru-RU" b="1" dirty="0" smtClean="0">
                <a:solidFill>
                  <a:schemeClr val="accent1"/>
                </a:solidFill>
              </a:rPr>
              <a:t>Анализ работы образовательных 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организаций города по диссеминации инновационного педагогического опыта.</a:t>
            </a:r>
          </a:p>
          <a:p>
            <a:pPr marL="342900" indent="-342900" algn="r"/>
            <a:r>
              <a:rPr lang="ru-RU" i="1" dirty="0" err="1" smtClean="0"/>
              <a:t>Конохова</a:t>
            </a:r>
            <a:r>
              <a:rPr lang="ru-RU" i="1" dirty="0" smtClean="0"/>
              <a:t> О.А., руководитель МС Комитета по образованию</a:t>
            </a:r>
          </a:p>
          <a:p>
            <a:pPr marL="342900" indent="-342900" algn="r"/>
            <a:r>
              <a:rPr lang="ru-RU" i="1" dirty="0" err="1" smtClean="0"/>
              <a:t>Высотская</a:t>
            </a:r>
            <a:r>
              <a:rPr lang="ru-RU" i="1" dirty="0" smtClean="0"/>
              <a:t> О.В., менеджер –методист Комитета по образованию</a:t>
            </a:r>
          </a:p>
          <a:p>
            <a:pPr marL="342900" indent="-342900" algn="just"/>
            <a:r>
              <a:rPr lang="ru-RU" b="1" i="1" dirty="0" smtClean="0">
                <a:solidFill>
                  <a:schemeClr val="accent1"/>
                </a:solidFill>
              </a:rPr>
              <a:t>4.   Разное.</a:t>
            </a:r>
          </a:p>
          <a:p>
            <a:pPr marL="342900" indent="-342900" algn="r"/>
            <a:endParaRPr lang="ru-RU" i="1" dirty="0"/>
          </a:p>
          <a:p>
            <a:pPr marL="342900" indent="-342900" algn="r"/>
            <a:endParaRPr lang="ru-RU" i="1" dirty="0" smtClean="0"/>
          </a:p>
          <a:p>
            <a:pPr marL="342900" indent="-342900"/>
            <a:endParaRPr lang="ru-RU" i="1" dirty="0" smtClean="0"/>
          </a:p>
          <a:p>
            <a:pPr marL="342900" indent="-342900"/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357166"/>
            <a:ext cx="566667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solidFill>
                  <a:srgbClr val="00B0F0"/>
                </a:solidFill>
              </a:rPr>
              <a:t>Инновационные аспекты в методической работе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928670"/>
            <a:ext cx="72846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Понятие </a:t>
            </a:r>
            <a:r>
              <a:rPr lang="ru-RU" b="1" dirty="0" smtClean="0"/>
              <a:t>«инновационная методическая работа» </a:t>
            </a:r>
            <a:r>
              <a:rPr lang="ru-RU" dirty="0" smtClean="0"/>
              <a:t>подразумевает часть </a:t>
            </a:r>
            <a:endParaRPr lang="ru-RU" dirty="0" smtClean="0"/>
          </a:p>
          <a:p>
            <a:r>
              <a:rPr lang="ru-RU" dirty="0" smtClean="0"/>
              <a:t>профессионально </a:t>
            </a:r>
            <a:r>
              <a:rPr lang="ru-RU" dirty="0" smtClean="0"/>
              <a:t>– педагогической деятельности, </a:t>
            </a:r>
            <a:endParaRPr lang="ru-RU" dirty="0" smtClean="0"/>
          </a:p>
          <a:p>
            <a:r>
              <a:rPr lang="ru-RU" dirty="0" smtClean="0"/>
              <a:t>ориентированная </a:t>
            </a:r>
            <a:r>
              <a:rPr lang="ru-RU" dirty="0" smtClean="0"/>
              <a:t>на создание или освоение новых (инновационных) </a:t>
            </a:r>
            <a:endParaRPr lang="ru-RU" dirty="0" smtClean="0"/>
          </a:p>
          <a:p>
            <a:r>
              <a:rPr lang="ru-RU" dirty="0" smtClean="0"/>
              <a:t>способов </a:t>
            </a:r>
            <a:r>
              <a:rPr lang="ru-RU" dirty="0" smtClean="0"/>
              <a:t>профессионально – педагогической деятельности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2214554"/>
            <a:ext cx="842884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Условия инновационной методической работы</a:t>
            </a:r>
            <a:r>
              <a:rPr lang="ru-RU" b="1" dirty="0" smtClean="0"/>
              <a:t>:</a:t>
            </a:r>
          </a:p>
          <a:p>
            <a:endParaRPr lang="ru-RU" b="1" dirty="0" smtClean="0"/>
          </a:p>
          <a:p>
            <a:r>
              <a:rPr lang="ru-RU" dirty="0" smtClean="0"/>
              <a:t>- повышение качества и уровня образовательных услуг;</a:t>
            </a:r>
          </a:p>
          <a:p>
            <a:r>
              <a:rPr lang="ru-RU" dirty="0" smtClean="0"/>
              <a:t>- методическое и научно – методическое обеспечение образовательного процесса;</a:t>
            </a:r>
          </a:p>
          <a:p>
            <a:pPr>
              <a:buFontTx/>
              <a:buChar char="-"/>
            </a:pPr>
            <a:r>
              <a:rPr lang="ru-RU" dirty="0" smtClean="0"/>
              <a:t>дидактическое </a:t>
            </a:r>
            <a:r>
              <a:rPr lang="ru-RU" dirty="0" smtClean="0"/>
              <a:t>обеспечение образовательного процесса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r>
              <a:rPr lang="ru-RU" dirty="0" smtClean="0"/>
              <a:t>готовность к инновациям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4000504"/>
            <a:ext cx="3536590" cy="235407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28604"/>
            <a:ext cx="29416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</a:rPr>
              <a:t>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</a:rPr>
              <a:t>ротиворечия: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928670"/>
            <a:ext cx="912256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между общественными интересами, связанными с инновациями в области образования,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отсутствием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большинства учителей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осознанного интереса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 освоению инноваций,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определяющего направленность их деятельности на творческое совершенствование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педагогического процесса и профессиональное саморазвитие;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между объективной необходимостью инновационных процессов в образовании и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неготовностью учителей и администрации образовательного учреждения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 местах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 личностному принятию инновационных идей на ценностно-смысловом уровне как значимых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для развития организации и педагогического коллектива, для совершенствования образовательного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процесса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000372"/>
            <a:ext cx="64140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«</a:t>
            </a:r>
            <a:r>
              <a:rPr lang="ru-RU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Интерес </a:t>
            </a:r>
            <a:r>
              <a:rPr lang="ru-RU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педагогического коллектива к </a:t>
            </a:r>
            <a:endParaRPr lang="ru-RU" sz="24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инновациям</a:t>
            </a:r>
            <a:r>
              <a:rPr lang="ru-RU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14282" y="4071942"/>
            <a:ext cx="867308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создана благоприятная внутренняя инновационная среда (и микросреда в группе, коллективе),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 также обеспечено благоприятное влияние внешней инновационной среды,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направленное на поддержание, развитие и реализацию как индивидуальных интересов,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так и интересов всего педагогического коллектива, на развитие организации (школы),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к которой принадлежат учителя;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возникает или целенаправленно создается ситуация принятия инноваций педагогическим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коллективом школы, т.е. совокупность условий, обстоятельств, при которых внедряемая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инновация становится личностно значимой для педагогического коллектива, осознается и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принимается как ценность.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Сравнительная характеристика системы методической работы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357166"/>
          <a:ext cx="8286808" cy="592935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489017"/>
                <a:gridCol w="2783869"/>
                <a:gridCol w="4013922"/>
              </a:tblGrid>
              <a:tr h="393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Критерии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Традиции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Инновации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</a:tr>
              <a:tr h="717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Определение.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Часть системы непрерывного образования педагогов.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Система условий, способствующих саморазвитию каждого педагога.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</a:tr>
              <a:tr h="1010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Цель.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Освоение наиболее рациональных методов и приемов обучения и воспитания учащихся.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Создание условий для профессионального саморазвития, готовности к инновациям, творческой самореализации.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</a:tr>
              <a:tr h="701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Задачи.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Обобщение и внедрение передового педагогического опыта.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Экспертиза, анализ, технологизация опыта.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</a:tr>
              <a:tr h="416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Практическая помощь учителю.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Образовательный консалтинг.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</a:tr>
              <a:tr h="567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Повышение квалификации педагогов.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Профессиональное развитие и саморазвитие педагогов.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</a:tr>
              <a:tr h="701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Работа с профессиональным (закрытым) сообществом.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Формирование открытого поли-профессионального сообщества.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</a:tr>
              <a:tr h="701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Выполнение инструкций по готовым алгоритмам.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Проектирование, моделирование новых педагогических практик.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</a:tr>
              <a:tr h="717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Поощрение лучших учителей.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Создание условий для развития мотивации к профессиональному росту.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280" marR="29280" marT="29280" marB="2928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19" y="785795"/>
          <a:ext cx="8429685" cy="385080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643075"/>
                <a:gridCol w="2357454"/>
                <a:gridCol w="4429156"/>
              </a:tblGrid>
              <a:tr h="360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Критерии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9589" marR="69589" marT="69589" marB="69589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Традиции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9589" marR="69589" marT="69589" marB="69589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Инновации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9589" marR="69589" marT="69589" marB="69589"/>
                </a:tc>
              </a:tr>
              <a:tr h="1590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Содержание.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9589" marR="69589" marT="69589" marB="69589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Дидактическое.</a:t>
                      </a:r>
                    </a:p>
                    <a:p>
                      <a:r>
                        <a:rPr lang="ru-RU" sz="1400" dirty="0"/>
                        <a:t>Воспитательное.</a:t>
                      </a:r>
                    </a:p>
                    <a:p>
                      <a:r>
                        <a:rPr lang="ru-RU" sz="1400" dirty="0"/>
                        <a:t>Методическое.</a:t>
                      </a:r>
                    </a:p>
                    <a:p>
                      <a:r>
                        <a:rPr lang="ru-RU" sz="1400" dirty="0"/>
                        <a:t>Физиологическое.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9589" marR="69589" marT="69589" marB="69589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Технологическое (изучение и применение ИКТ, современных образовательных технологий).</a:t>
                      </a:r>
                    </a:p>
                    <a:p>
                      <a:r>
                        <a:rPr lang="ru-RU" sz="1400" dirty="0"/>
                        <a:t>Психологическое (изучение актуальных психологических концепций).</a:t>
                      </a:r>
                    </a:p>
                    <a:p>
                      <a:r>
                        <a:rPr lang="ru-RU" sz="1400" dirty="0"/>
                        <a:t>Культурологическое (формирование методологической, психологической, технологической, методической культуры педагога).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9589" marR="69589" marT="69589" marB="69589"/>
                </a:tc>
              </a:tr>
              <a:tr h="1835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Результативность.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9589" marR="69589" marT="69589" marB="69589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Педагогическое мастерство.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9589" marR="69589" marT="69589" marB="69589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Уровни профессионального саморазвития педагога (</a:t>
                      </a:r>
                      <a:r>
                        <a:rPr lang="ru-RU" sz="1400" dirty="0" err="1"/>
                        <a:t>педтехника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педмастерство</a:t>
                      </a:r>
                      <a:r>
                        <a:rPr lang="ru-RU" sz="1400" dirty="0"/>
                        <a:t>, творческая деятельность, создание индивидуального стиля, авторских программ и технологий, готовность к инновациям).</a:t>
                      </a:r>
                    </a:p>
                    <a:p>
                      <a:r>
                        <a:rPr lang="ru-RU" sz="1400" dirty="0"/>
                        <a:t>Инновационные принципы работы (системность, </a:t>
                      </a:r>
                      <a:r>
                        <a:rPr lang="ru-RU" sz="1400" dirty="0" err="1"/>
                        <a:t>диагностичность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дифференцированность</a:t>
                      </a:r>
                      <a:r>
                        <a:rPr lang="ru-RU" sz="1400" dirty="0"/>
                        <a:t>, оптимальность, технологичность).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9589" marR="69589" marT="69589" marB="69589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00166" y="214290"/>
            <a:ext cx="58694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Сравнительная характеристика системы методической работы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B0F0"/>
                </a:solidFill>
              </a:rPr>
              <a:t>М</a:t>
            </a:r>
            <a:r>
              <a:rPr lang="ru-RU" b="1" dirty="0" smtClean="0">
                <a:solidFill>
                  <a:srgbClr val="00B0F0"/>
                </a:solidFill>
              </a:rPr>
              <a:t>етодическая </a:t>
            </a:r>
            <a:r>
              <a:rPr lang="ru-RU" b="1" dirty="0" smtClean="0">
                <a:solidFill>
                  <a:srgbClr val="00B0F0"/>
                </a:solidFill>
              </a:rPr>
              <a:t>служба должна создать такие условия, в которых педагог мог бы в полной мере реализовать свой потенциал, создание таких условий, в которых бы педагог  и педагогический коллектив в целом просто не мог бы работать некачественно. </a:t>
            </a:r>
            <a:endParaRPr lang="ru-RU" b="1" dirty="0">
              <a:solidFill>
                <a:srgbClr val="00B0F0"/>
              </a:solidFill>
            </a:endParaRPr>
          </a:p>
        </p:txBody>
      </p:sp>
      <p:pic>
        <p:nvPicPr>
          <p:cNvPr id="5" name="Рисунок 4" descr="Педсове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881274"/>
            <a:ext cx="4000528" cy="2670353"/>
          </a:xfrm>
          <a:prstGeom prst="rect">
            <a:avLst/>
          </a:prstGeom>
        </p:spPr>
      </p:pic>
      <p:pic>
        <p:nvPicPr>
          <p:cNvPr id="6" name="Рисунок 5" descr="урок физики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3143248"/>
            <a:ext cx="4473952" cy="335756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285728"/>
            <a:ext cx="4917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Инновационные формы методической работы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571472" y="857232"/>
          <a:ext cx="778674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605</Words>
  <Application>Microsoft Office PowerPoint</Application>
  <PresentationFormat>Экран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Заседание  городского методического совета 18.02.2016 г.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 городского методического совета 18.02.2016 г.</dc:title>
  <dc:creator>1</dc:creator>
  <cp:lastModifiedBy>1</cp:lastModifiedBy>
  <cp:revision>21</cp:revision>
  <dcterms:created xsi:type="dcterms:W3CDTF">2016-02-17T11:15:01Z</dcterms:created>
  <dcterms:modified xsi:type="dcterms:W3CDTF">2016-02-18T10:09:51Z</dcterms:modified>
</cp:coreProperties>
</file>