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0" r:id="rId3"/>
    <p:sldId id="257" r:id="rId4"/>
    <p:sldId id="258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8A3458-48CE-402E-BCA0-7B507612C257}" type="doc">
      <dgm:prSet loTypeId="urn:microsoft.com/office/officeart/2008/layout/VerticalAccent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0BFED24-DCF2-4FF0-B66E-8BB1CB18BCBC}">
      <dgm:prSet phldrT="[Текст]" custT="1"/>
      <dgm:spPr/>
      <dgm:t>
        <a:bodyPr/>
        <a:lstStyle/>
        <a:p>
          <a:r>
            <a:rPr lang="en-US" sz="2400" b="1" dirty="0" smtClean="0">
              <a:solidFill>
                <a:schemeClr val="tx2">
                  <a:lumMod val="50000"/>
                </a:schemeClr>
              </a:solidFill>
            </a:rPr>
            <a:t>I </a:t>
          </a:r>
          <a:r>
            <a:rPr lang="ru-RU" sz="2400" b="1" dirty="0" smtClean="0">
              <a:solidFill>
                <a:schemeClr val="tx2">
                  <a:lumMod val="50000"/>
                </a:schemeClr>
              </a:solidFill>
            </a:rPr>
            <a:t>этап </a:t>
          </a:r>
          <a:endParaRPr lang="ru-RU" sz="2400" b="1" dirty="0">
            <a:solidFill>
              <a:schemeClr val="tx2">
                <a:lumMod val="50000"/>
              </a:schemeClr>
            </a:solidFill>
          </a:endParaRPr>
        </a:p>
      </dgm:t>
    </dgm:pt>
    <dgm:pt modelId="{AE7DEA17-220B-4026-B23D-BF8C74A1A0A3}" type="parTrans" cxnId="{7F0D0157-EFC5-4914-991D-4AC806E7D9A5}">
      <dgm:prSet/>
      <dgm:spPr/>
      <dgm:t>
        <a:bodyPr/>
        <a:lstStyle/>
        <a:p>
          <a:endParaRPr lang="ru-RU"/>
        </a:p>
      </dgm:t>
    </dgm:pt>
    <dgm:pt modelId="{F2AF08BE-8581-4A3D-9118-C68F760C06B1}" type="sibTrans" cxnId="{7F0D0157-EFC5-4914-991D-4AC806E7D9A5}">
      <dgm:prSet/>
      <dgm:spPr/>
      <dgm:t>
        <a:bodyPr/>
        <a:lstStyle/>
        <a:p>
          <a:endParaRPr lang="ru-RU"/>
        </a:p>
      </dgm:t>
    </dgm:pt>
    <dgm:pt modelId="{6BD0AAA9-CF0A-4AA1-AC64-6D24A67E4E52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chemeClr val="tx2">
                  <a:lumMod val="50000"/>
                </a:schemeClr>
              </a:solidFill>
            </a:rPr>
            <a:t>Подготовительный</a:t>
          </a:r>
        </a:p>
        <a:p>
          <a:pPr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dirty="0">
            <a:solidFill>
              <a:schemeClr val="tx2">
                <a:lumMod val="50000"/>
              </a:schemeClr>
            </a:solidFill>
          </a:endParaRPr>
        </a:p>
      </dgm:t>
    </dgm:pt>
    <dgm:pt modelId="{89F85769-90DD-464D-8434-D52D8D96F71B}" type="parTrans" cxnId="{13B59F85-A782-4354-8BDB-C7920034A6C4}">
      <dgm:prSet/>
      <dgm:spPr/>
      <dgm:t>
        <a:bodyPr/>
        <a:lstStyle/>
        <a:p>
          <a:endParaRPr lang="ru-RU"/>
        </a:p>
      </dgm:t>
    </dgm:pt>
    <dgm:pt modelId="{D6FF41C2-F1F4-4C0A-8F30-2EAE78E75912}" type="sibTrans" cxnId="{13B59F85-A782-4354-8BDB-C7920034A6C4}">
      <dgm:prSet/>
      <dgm:spPr/>
      <dgm:t>
        <a:bodyPr/>
        <a:lstStyle/>
        <a:p>
          <a:endParaRPr lang="ru-RU"/>
        </a:p>
      </dgm:t>
    </dgm:pt>
    <dgm:pt modelId="{95A86922-1C19-4AF3-84F2-48E7F819109D}">
      <dgm:prSet phldrT="[Текст]" custT="1"/>
      <dgm:spPr/>
      <dgm:t>
        <a:bodyPr/>
        <a:lstStyle/>
        <a:p>
          <a:r>
            <a:rPr lang="en-US" sz="2400" b="1" dirty="0" smtClean="0">
              <a:solidFill>
                <a:schemeClr val="tx2">
                  <a:lumMod val="50000"/>
                </a:schemeClr>
              </a:solidFill>
            </a:rPr>
            <a:t>II </a:t>
          </a:r>
          <a:r>
            <a:rPr lang="ru-RU" sz="2400" b="1" dirty="0" smtClean="0">
              <a:solidFill>
                <a:schemeClr val="tx2">
                  <a:lumMod val="50000"/>
                </a:schemeClr>
              </a:solidFill>
            </a:rPr>
            <a:t>этап </a:t>
          </a:r>
          <a:endParaRPr lang="ru-RU" sz="2400" b="1" dirty="0">
            <a:solidFill>
              <a:schemeClr val="tx2">
                <a:lumMod val="50000"/>
              </a:schemeClr>
            </a:solidFill>
          </a:endParaRPr>
        </a:p>
      </dgm:t>
    </dgm:pt>
    <dgm:pt modelId="{FBC10604-7BC6-4B7B-B3BE-6F77142E1309}" type="parTrans" cxnId="{1DCB880B-AAEF-496F-9926-C92EDF18280A}">
      <dgm:prSet/>
      <dgm:spPr/>
      <dgm:t>
        <a:bodyPr/>
        <a:lstStyle/>
        <a:p>
          <a:endParaRPr lang="ru-RU"/>
        </a:p>
      </dgm:t>
    </dgm:pt>
    <dgm:pt modelId="{F8E904EA-2D6E-47A6-ABF0-BA6A6709B928}" type="sibTrans" cxnId="{1DCB880B-AAEF-496F-9926-C92EDF18280A}">
      <dgm:prSet/>
      <dgm:spPr/>
      <dgm:t>
        <a:bodyPr/>
        <a:lstStyle/>
        <a:p>
          <a:endParaRPr lang="ru-RU"/>
        </a:p>
      </dgm:t>
    </dgm:pt>
    <dgm:pt modelId="{9C4FB0C6-C49B-4164-8FA6-02019C4B2569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chemeClr val="tx2">
                  <a:lumMod val="50000"/>
                </a:schemeClr>
              </a:solidFill>
            </a:rPr>
            <a:t>Практический</a:t>
          </a:r>
          <a:r>
            <a:rPr lang="ru-RU" sz="2000" dirty="0" smtClean="0">
              <a:solidFill>
                <a:schemeClr val="tx2">
                  <a:lumMod val="50000"/>
                </a:schemeClr>
              </a:solidFill>
            </a:rPr>
            <a:t> (работа с детьми; работа с педагогами и родителями)</a:t>
          </a:r>
        </a:p>
        <a:p>
          <a:pPr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dirty="0"/>
        </a:p>
      </dgm:t>
    </dgm:pt>
    <dgm:pt modelId="{144E76D1-8949-49C3-94A5-9301599443B2}" type="parTrans" cxnId="{4A66C189-FEE0-4BAB-BD95-0F9B88EC1A8A}">
      <dgm:prSet/>
      <dgm:spPr/>
      <dgm:t>
        <a:bodyPr/>
        <a:lstStyle/>
        <a:p>
          <a:endParaRPr lang="ru-RU"/>
        </a:p>
      </dgm:t>
    </dgm:pt>
    <dgm:pt modelId="{EB18004E-98AE-40E3-BCC2-D62ABB1DEF23}" type="sibTrans" cxnId="{4A66C189-FEE0-4BAB-BD95-0F9B88EC1A8A}">
      <dgm:prSet/>
      <dgm:spPr/>
      <dgm:t>
        <a:bodyPr/>
        <a:lstStyle/>
        <a:p>
          <a:endParaRPr lang="ru-RU"/>
        </a:p>
      </dgm:t>
    </dgm:pt>
    <dgm:pt modelId="{BEA11159-4F44-40C5-AF0A-A556845B2128}">
      <dgm:prSet phldrT="[Текст]"/>
      <dgm:spPr/>
      <dgm:t>
        <a:bodyPr/>
        <a:lstStyle/>
        <a:p>
          <a:r>
            <a:rPr lang="en-US" b="1" dirty="0" smtClean="0">
              <a:solidFill>
                <a:schemeClr val="tx2">
                  <a:lumMod val="50000"/>
                </a:schemeClr>
              </a:solidFill>
            </a:rPr>
            <a:t>III</a:t>
          </a:r>
          <a:r>
            <a:rPr lang="ru-RU" b="1" dirty="0" smtClean="0">
              <a:solidFill>
                <a:schemeClr val="tx2">
                  <a:lumMod val="50000"/>
                </a:schemeClr>
              </a:solidFill>
            </a:rPr>
            <a:t> этап </a:t>
          </a:r>
          <a:endParaRPr lang="ru-RU" b="1" dirty="0">
            <a:solidFill>
              <a:schemeClr val="tx2">
                <a:lumMod val="50000"/>
              </a:schemeClr>
            </a:solidFill>
          </a:endParaRPr>
        </a:p>
      </dgm:t>
    </dgm:pt>
    <dgm:pt modelId="{0C4C579E-3685-4D43-9522-E395B6288C43}" type="parTrans" cxnId="{4247DA84-FC20-4A77-AB77-4BD70DBD335D}">
      <dgm:prSet/>
      <dgm:spPr/>
      <dgm:t>
        <a:bodyPr/>
        <a:lstStyle/>
        <a:p>
          <a:endParaRPr lang="ru-RU"/>
        </a:p>
      </dgm:t>
    </dgm:pt>
    <dgm:pt modelId="{A66F05D0-9665-4364-A4F8-BAB3E8EBDBB8}" type="sibTrans" cxnId="{4247DA84-FC20-4A77-AB77-4BD70DBD335D}">
      <dgm:prSet/>
      <dgm:spPr/>
      <dgm:t>
        <a:bodyPr/>
        <a:lstStyle/>
        <a:p>
          <a:endParaRPr lang="ru-RU"/>
        </a:p>
      </dgm:t>
    </dgm:pt>
    <dgm:pt modelId="{61683793-3E22-4344-B4CF-4D2C63E94B3B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chemeClr val="tx2">
                  <a:lumMod val="50000"/>
                </a:schemeClr>
              </a:solidFill>
            </a:rPr>
            <a:t>Заключительный</a:t>
          </a:r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4F8D73E5-D5AC-4DFE-92D5-57F2E1C9562A}" type="parTrans" cxnId="{C398C54B-370F-4036-9613-E944D00C6EBA}">
      <dgm:prSet/>
      <dgm:spPr/>
      <dgm:t>
        <a:bodyPr/>
        <a:lstStyle/>
        <a:p>
          <a:endParaRPr lang="ru-RU"/>
        </a:p>
      </dgm:t>
    </dgm:pt>
    <dgm:pt modelId="{BA0A922B-00AF-4FC5-94C0-A7B06B1656C8}" type="sibTrans" cxnId="{C398C54B-370F-4036-9613-E944D00C6EBA}">
      <dgm:prSet/>
      <dgm:spPr/>
      <dgm:t>
        <a:bodyPr/>
        <a:lstStyle/>
        <a:p>
          <a:endParaRPr lang="ru-RU"/>
        </a:p>
      </dgm:t>
    </dgm:pt>
    <dgm:pt modelId="{6BEBA596-327E-4698-985B-832B072D8B29}" type="pres">
      <dgm:prSet presAssocID="{458A3458-48CE-402E-BCA0-7B507612C257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15E1A152-462E-463F-8CC4-58505C534368}" type="pres">
      <dgm:prSet presAssocID="{40BFED24-DCF2-4FF0-B66E-8BB1CB18BCBC}" presName="parenttextcomposite" presStyleCnt="0"/>
      <dgm:spPr/>
    </dgm:pt>
    <dgm:pt modelId="{89F73C3D-8064-45A2-804F-78B4233BCCFA}" type="pres">
      <dgm:prSet presAssocID="{40BFED24-DCF2-4FF0-B66E-8BB1CB18BCBC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7A4265-73A9-4E7C-A950-3205352FB06F}" type="pres">
      <dgm:prSet presAssocID="{40BFED24-DCF2-4FF0-B66E-8BB1CB18BCBC}" presName="composite" presStyleCnt="0"/>
      <dgm:spPr/>
    </dgm:pt>
    <dgm:pt modelId="{7201A840-3C56-428A-854F-886922185B80}" type="pres">
      <dgm:prSet presAssocID="{40BFED24-DCF2-4FF0-B66E-8BB1CB18BCBC}" presName="chevron1" presStyleLbl="alignNode1" presStyleIdx="0" presStyleCnt="21"/>
      <dgm:spPr/>
    </dgm:pt>
    <dgm:pt modelId="{573215D5-E191-4AA9-855C-D2922A666B42}" type="pres">
      <dgm:prSet presAssocID="{40BFED24-DCF2-4FF0-B66E-8BB1CB18BCBC}" presName="chevron2" presStyleLbl="alignNode1" presStyleIdx="1" presStyleCnt="21"/>
      <dgm:spPr/>
    </dgm:pt>
    <dgm:pt modelId="{9EF77B2D-3DE2-4A46-91D7-00AB30DE2CA7}" type="pres">
      <dgm:prSet presAssocID="{40BFED24-DCF2-4FF0-B66E-8BB1CB18BCBC}" presName="chevron3" presStyleLbl="alignNode1" presStyleIdx="2" presStyleCnt="21"/>
      <dgm:spPr/>
    </dgm:pt>
    <dgm:pt modelId="{9BFF6BF1-3D83-46E6-A9CF-9F833014BAE5}" type="pres">
      <dgm:prSet presAssocID="{40BFED24-DCF2-4FF0-B66E-8BB1CB18BCBC}" presName="chevron4" presStyleLbl="alignNode1" presStyleIdx="3" presStyleCnt="21"/>
      <dgm:spPr/>
    </dgm:pt>
    <dgm:pt modelId="{9743EB7B-3047-403B-AEE1-325ACE769EF4}" type="pres">
      <dgm:prSet presAssocID="{40BFED24-DCF2-4FF0-B66E-8BB1CB18BCBC}" presName="chevron5" presStyleLbl="alignNode1" presStyleIdx="4" presStyleCnt="21"/>
      <dgm:spPr/>
    </dgm:pt>
    <dgm:pt modelId="{6D637173-62D0-40BD-85C6-22E43298CE72}" type="pres">
      <dgm:prSet presAssocID="{40BFED24-DCF2-4FF0-B66E-8BB1CB18BCBC}" presName="chevron6" presStyleLbl="alignNode1" presStyleIdx="5" presStyleCnt="21"/>
      <dgm:spPr/>
    </dgm:pt>
    <dgm:pt modelId="{BB61BED9-BC61-4CEC-BC77-40E831F2E26A}" type="pres">
      <dgm:prSet presAssocID="{40BFED24-DCF2-4FF0-B66E-8BB1CB18BCBC}" presName="chevron7" presStyleLbl="alignNode1" presStyleIdx="6" presStyleCnt="21"/>
      <dgm:spPr/>
    </dgm:pt>
    <dgm:pt modelId="{FEB3773A-EEAF-4044-980A-175E66393304}" type="pres">
      <dgm:prSet presAssocID="{40BFED24-DCF2-4FF0-B66E-8BB1CB18BCBC}" presName="childtext" presStyleLbl="solidFgAcc1" presStyleIdx="0" presStyleCnt="3" custScaleX="162895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22B9B-1EE2-4DBA-8F72-D11969032C72}" type="pres">
      <dgm:prSet presAssocID="{F2AF08BE-8581-4A3D-9118-C68F760C06B1}" presName="sibTrans" presStyleCnt="0"/>
      <dgm:spPr/>
    </dgm:pt>
    <dgm:pt modelId="{9B5B5A90-2BB4-44D4-B400-BE2A10FD1BA6}" type="pres">
      <dgm:prSet presAssocID="{95A86922-1C19-4AF3-84F2-48E7F819109D}" presName="parenttextcomposite" presStyleCnt="0"/>
      <dgm:spPr/>
    </dgm:pt>
    <dgm:pt modelId="{39E8C370-ADE6-4BA5-853C-4F8EB96F8A8C}" type="pres">
      <dgm:prSet presAssocID="{95A86922-1C19-4AF3-84F2-48E7F819109D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00060C-C032-4207-BC88-218B5E4E73E7}" type="pres">
      <dgm:prSet presAssocID="{95A86922-1C19-4AF3-84F2-48E7F819109D}" presName="composite" presStyleCnt="0"/>
      <dgm:spPr/>
    </dgm:pt>
    <dgm:pt modelId="{A9D306E4-BDF6-4611-815D-39A282E2FFAC}" type="pres">
      <dgm:prSet presAssocID="{95A86922-1C19-4AF3-84F2-48E7F819109D}" presName="chevron1" presStyleLbl="alignNode1" presStyleIdx="7" presStyleCnt="21"/>
      <dgm:spPr/>
    </dgm:pt>
    <dgm:pt modelId="{8FBE95ED-41A2-427A-8563-6339A8050163}" type="pres">
      <dgm:prSet presAssocID="{95A86922-1C19-4AF3-84F2-48E7F819109D}" presName="chevron2" presStyleLbl="alignNode1" presStyleIdx="8" presStyleCnt="21"/>
      <dgm:spPr/>
    </dgm:pt>
    <dgm:pt modelId="{6DCF50ED-2356-4405-946C-6483CE06FA04}" type="pres">
      <dgm:prSet presAssocID="{95A86922-1C19-4AF3-84F2-48E7F819109D}" presName="chevron3" presStyleLbl="alignNode1" presStyleIdx="9" presStyleCnt="21"/>
      <dgm:spPr/>
    </dgm:pt>
    <dgm:pt modelId="{08310623-2658-4CC8-9D10-29E732CE20FF}" type="pres">
      <dgm:prSet presAssocID="{95A86922-1C19-4AF3-84F2-48E7F819109D}" presName="chevron4" presStyleLbl="alignNode1" presStyleIdx="10" presStyleCnt="21"/>
      <dgm:spPr/>
    </dgm:pt>
    <dgm:pt modelId="{39AE3861-1900-47DB-9B30-3A1202DBF352}" type="pres">
      <dgm:prSet presAssocID="{95A86922-1C19-4AF3-84F2-48E7F819109D}" presName="chevron5" presStyleLbl="alignNode1" presStyleIdx="11" presStyleCnt="21"/>
      <dgm:spPr/>
    </dgm:pt>
    <dgm:pt modelId="{F72F0250-CE93-4F98-8827-3798BC37E65C}" type="pres">
      <dgm:prSet presAssocID="{95A86922-1C19-4AF3-84F2-48E7F819109D}" presName="chevron6" presStyleLbl="alignNode1" presStyleIdx="12" presStyleCnt="21"/>
      <dgm:spPr/>
    </dgm:pt>
    <dgm:pt modelId="{8EAC56A6-5352-4B6D-B65C-7B368CCE5E9E}" type="pres">
      <dgm:prSet presAssocID="{95A86922-1C19-4AF3-84F2-48E7F819109D}" presName="chevron7" presStyleLbl="alignNode1" presStyleIdx="13" presStyleCnt="21"/>
      <dgm:spPr/>
    </dgm:pt>
    <dgm:pt modelId="{385C23E4-E493-47E5-964F-DB7F34A90AF5}" type="pres">
      <dgm:prSet presAssocID="{95A86922-1C19-4AF3-84F2-48E7F819109D}" presName="childtext" presStyleLbl="solidFgAcc1" presStyleIdx="1" presStyleCnt="3" custScaleX="165865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8728D-1D3D-4FE1-90D5-8EDA34FF89D6}" type="pres">
      <dgm:prSet presAssocID="{F8E904EA-2D6E-47A6-ABF0-BA6A6709B928}" presName="sibTrans" presStyleCnt="0"/>
      <dgm:spPr/>
    </dgm:pt>
    <dgm:pt modelId="{D812BB22-B7AD-4539-9D50-C7AD6A26EB16}" type="pres">
      <dgm:prSet presAssocID="{BEA11159-4F44-40C5-AF0A-A556845B2128}" presName="parenttextcomposite" presStyleCnt="0"/>
      <dgm:spPr/>
    </dgm:pt>
    <dgm:pt modelId="{C6015CA7-5AEE-4B52-8E3E-19D39157DCCB}" type="pres">
      <dgm:prSet presAssocID="{BEA11159-4F44-40C5-AF0A-A556845B2128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8A2C64-7547-4B63-9460-E4C84045988E}" type="pres">
      <dgm:prSet presAssocID="{BEA11159-4F44-40C5-AF0A-A556845B2128}" presName="composite" presStyleCnt="0"/>
      <dgm:spPr/>
    </dgm:pt>
    <dgm:pt modelId="{3BCCEAFB-26EA-4747-8498-F928269A1B50}" type="pres">
      <dgm:prSet presAssocID="{BEA11159-4F44-40C5-AF0A-A556845B2128}" presName="chevron1" presStyleLbl="alignNode1" presStyleIdx="14" presStyleCnt="21"/>
      <dgm:spPr/>
    </dgm:pt>
    <dgm:pt modelId="{376FA662-8374-466A-8314-B9C1410973B6}" type="pres">
      <dgm:prSet presAssocID="{BEA11159-4F44-40C5-AF0A-A556845B2128}" presName="chevron2" presStyleLbl="alignNode1" presStyleIdx="15" presStyleCnt="21"/>
      <dgm:spPr/>
    </dgm:pt>
    <dgm:pt modelId="{E9DBAA0B-9C26-42E3-AC4C-5C1651621169}" type="pres">
      <dgm:prSet presAssocID="{BEA11159-4F44-40C5-AF0A-A556845B2128}" presName="chevron3" presStyleLbl="alignNode1" presStyleIdx="16" presStyleCnt="21"/>
      <dgm:spPr/>
    </dgm:pt>
    <dgm:pt modelId="{C2D31B4F-9559-4986-A80B-10BD91069391}" type="pres">
      <dgm:prSet presAssocID="{BEA11159-4F44-40C5-AF0A-A556845B2128}" presName="chevron4" presStyleLbl="alignNode1" presStyleIdx="17" presStyleCnt="21"/>
      <dgm:spPr/>
    </dgm:pt>
    <dgm:pt modelId="{AEBA6160-D461-4B64-B1FE-022125E2E278}" type="pres">
      <dgm:prSet presAssocID="{BEA11159-4F44-40C5-AF0A-A556845B2128}" presName="chevron5" presStyleLbl="alignNode1" presStyleIdx="18" presStyleCnt="21"/>
      <dgm:spPr/>
    </dgm:pt>
    <dgm:pt modelId="{1429E052-143B-45CB-8247-E1D96B8607CB}" type="pres">
      <dgm:prSet presAssocID="{BEA11159-4F44-40C5-AF0A-A556845B2128}" presName="chevron6" presStyleLbl="alignNode1" presStyleIdx="19" presStyleCnt="21"/>
      <dgm:spPr/>
    </dgm:pt>
    <dgm:pt modelId="{EEC37504-EB5A-4897-8AC9-513B5D5C20A4}" type="pres">
      <dgm:prSet presAssocID="{BEA11159-4F44-40C5-AF0A-A556845B2128}" presName="chevron7" presStyleLbl="alignNode1" presStyleIdx="20" presStyleCnt="21"/>
      <dgm:spPr/>
    </dgm:pt>
    <dgm:pt modelId="{DCF43150-36ED-4935-8D4D-1D408FD0136A}" type="pres">
      <dgm:prSet presAssocID="{BEA11159-4F44-40C5-AF0A-A556845B2128}" presName="childtext" presStyleLbl="solidFgAcc1" presStyleIdx="2" presStyleCnt="3" custScaleX="168835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BC581E-87FA-4112-AF48-D92C56F2B248}" type="presOf" srcId="{40BFED24-DCF2-4FF0-B66E-8BB1CB18BCBC}" destId="{89F73C3D-8064-45A2-804F-78B4233BCCFA}" srcOrd="0" destOrd="0" presId="urn:microsoft.com/office/officeart/2008/layout/VerticalAccentList"/>
    <dgm:cxn modelId="{C398C54B-370F-4036-9613-E944D00C6EBA}" srcId="{BEA11159-4F44-40C5-AF0A-A556845B2128}" destId="{61683793-3E22-4344-B4CF-4D2C63E94B3B}" srcOrd="0" destOrd="0" parTransId="{4F8D73E5-D5AC-4DFE-92D5-57F2E1C9562A}" sibTransId="{BA0A922B-00AF-4FC5-94C0-A7B06B1656C8}"/>
    <dgm:cxn modelId="{585F2A7E-9CBF-40AE-A505-A1750AB88F72}" type="presOf" srcId="{61683793-3E22-4344-B4CF-4D2C63E94B3B}" destId="{DCF43150-36ED-4935-8D4D-1D408FD0136A}" srcOrd="0" destOrd="0" presId="urn:microsoft.com/office/officeart/2008/layout/VerticalAccentList"/>
    <dgm:cxn modelId="{7F0D0157-EFC5-4914-991D-4AC806E7D9A5}" srcId="{458A3458-48CE-402E-BCA0-7B507612C257}" destId="{40BFED24-DCF2-4FF0-B66E-8BB1CB18BCBC}" srcOrd="0" destOrd="0" parTransId="{AE7DEA17-220B-4026-B23D-BF8C74A1A0A3}" sibTransId="{F2AF08BE-8581-4A3D-9118-C68F760C06B1}"/>
    <dgm:cxn modelId="{13B59F85-A782-4354-8BDB-C7920034A6C4}" srcId="{40BFED24-DCF2-4FF0-B66E-8BB1CB18BCBC}" destId="{6BD0AAA9-CF0A-4AA1-AC64-6D24A67E4E52}" srcOrd="0" destOrd="0" parTransId="{89F85769-90DD-464D-8434-D52D8D96F71B}" sibTransId="{D6FF41C2-F1F4-4C0A-8F30-2EAE78E75912}"/>
    <dgm:cxn modelId="{53B71055-5FBB-4897-9865-454C298A0F14}" type="presOf" srcId="{6BD0AAA9-CF0A-4AA1-AC64-6D24A67E4E52}" destId="{FEB3773A-EEAF-4044-980A-175E66393304}" srcOrd="0" destOrd="0" presId="urn:microsoft.com/office/officeart/2008/layout/VerticalAccentList"/>
    <dgm:cxn modelId="{4030F962-2981-42B3-956B-011BF5C0132C}" type="presOf" srcId="{BEA11159-4F44-40C5-AF0A-A556845B2128}" destId="{C6015CA7-5AEE-4B52-8E3E-19D39157DCCB}" srcOrd="0" destOrd="0" presId="urn:microsoft.com/office/officeart/2008/layout/VerticalAccentList"/>
    <dgm:cxn modelId="{E2567AEE-5986-4624-8E21-C84C0C971A43}" type="presOf" srcId="{458A3458-48CE-402E-BCA0-7B507612C257}" destId="{6BEBA596-327E-4698-985B-832B072D8B29}" srcOrd="0" destOrd="0" presId="urn:microsoft.com/office/officeart/2008/layout/VerticalAccentList"/>
    <dgm:cxn modelId="{C4ED959D-7CE2-4460-BC89-726F72D027E4}" type="presOf" srcId="{9C4FB0C6-C49B-4164-8FA6-02019C4B2569}" destId="{385C23E4-E493-47E5-964F-DB7F34A90AF5}" srcOrd="0" destOrd="0" presId="urn:microsoft.com/office/officeart/2008/layout/VerticalAccentList"/>
    <dgm:cxn modelId="{4A66C189-FEE0-4BAB-BD95-0F9B88EC1A8A}" srcId="{95A86922-1C19-4AF3-84F2-48E7F819109D}" destId="{9C4FB0C6-C49B-4164-8FA6-02019C4B2569}" srcOrd="0" destOrd="0" parTransId="{144E76D1-8949-49C3-94A5-9301599443B2}" sibTransId="{EB18004E-98AE-40E3-BCC2-D62ABB1DEF23}"/>
    <dgm:cxn modelId="{8A5EADDE-71D9-49E2-A13F-E346ED821F89}" type="presOf" srcId="{95A86922-1C19-4AF3-84F2-48E7F819109D}" destId="{39E8C370-ADE6-4BA5-853C-4F8EB96F8A8C}" srcOrd="0" destOrd="0" presId="urn:microsoft.com/office/officeart/2008/layout/VerticalAccentList"/>
    <dgm:cxn modelId="{1DCB880B-AAEF-496F-9926-C92EDF18280A}" srcId="{458A3458-48CE-402E-BCA0-7B507612C257}" destId="{95A86922-1C19-4AF3-84F2-48E7F819109D}" srcOrd="1" destOrd="0" parTransId="{FBC10604-7BC6-4B7B-B3BE-6F77142E1309}" sibTransId="{F8E904EA-2D6E-47A6-ABF0-BA6A6709B928}"/>
    <dgm:cxn modelId="{4247DA84-FC20-4A77-AB77-4BD70DBD335D}" srcId="{458A3458-48CE-402E-BCA0-7B507612C257}" destId="{BEA11159-4F44-40C5-AF0A-A556845B2128}" srcOrd="2" destOrd="0" parTransId="{0C4C579E-3685-4D43-9522-E395B6288C43}" sibTransId="{A66F05D0-9665-4364-A4F8-BAB3E8EBDBB8}"/>
    <dgm:cxn modelId="{0C12EA60-CF16-4E29-816A-D8AD20257228}" type="presParOf" srcId="{6BEBA596-327E-4698-985B-832B072D8B29}" destId="{15E1A152-462E-463F-8CC4-58505C534368}" srcOrd="0" destOrd="0" presId="urn:microsoft.com/office/officeart/2008/layout/VerticalAccentList"/>
    <dgm:cxn modelId="{70EA321D-54C4-40B9-BEB7-7D3ECFB5CB8D}" type="presParOf" srcId="{15E1A152-462E-463F-8CC4-58505C534368}" destId="{89F73C3D-8064-45A2-804F-78B4233BCCFA}" srcOrd="0" destOrd="0" presId="urn:microsoft.com/office/officeart/2008/layout/VerticalAccentList"/>
    <dgm:cxn modelId="{7199B735-06CC-42A0-BA2A-8D2E962D2408}" type="presParOf" srcId="{6BEBA596-327E-4698-985B-832B072D8B29}" destId="{227A4265-73A9-4E7C-A950-3205352FB06F}" srcOrd="1" destOrd="0" presId="urn:microsoft.com/office/officeart/2008/layout/VerticalAccentList"/>
    <dgm:cxn modelId="{02CF2DD0-9C94-4C6E-B461-68339E469494}" type="presParOf" srcId="{227A4265-73A9-4E7C-A950-3205352FB06F}" destId="{7201A840-3C56-428A-854F-886922185B80}" srcOrd="0" destOrd="0" presId="urn:microsoft.com/office/officeart/2008/layout/VerticalAccentList"/>
    <dgm:cxn modelId="{1361347F-A190-4958-BFE5-8B5A352B36B0}" type="presParOf" srcId="{227A4265-73A9-4E7C-A950-3205352FB06F}" destId="{573215D5-E191-4AA9-855C-D2922A666B42}" srcOrd="1" destOrd="0" presId="urn:microsoft.com/office/officeart/2008/layout/VerticalAccentList"/>
    <dgm:cxn modelId="{8AA4287A-EFCA-4B13-B82C-EDE4CA44037A}" type="presParOf" srcId="{227A4265-73A9-4E7C-A950-3205352FB06F}" destId="{9EF77B2D-3DE2-4A46-91D7-00AB30DE2CA7}" srcOrd="2" destOrd="0" presId="urn:microsoft.com/office/officeart/2008/layout/VerticalAccentList"/>
    <dgm:cxn modelId="{24389445-FCDC-4CE0-BF4E-F5C068EF8195}" type="presParOf" srcId="{227A4265-73A9-4E7C-A950-3205352FB06F}" destId="{9BFF6BF1-3D83-46E6-A9CF-9F833014BAE5}" srcOrd="3" destOrd="0" presId="urn:microsoft.com/office/officeart/2008/layout/VerticalAccentList"/>
    <dgm:cxn modelId="{451CBA9C-6E42-4151-8519-7FF190E02C46}" type="presParOf" srcId="{227A4265-73A9-4E7C-A950-3205352FB06F}" destId="{9743EB7B-3047-403B-AEE1-325ACE769EF4}" srcOrd="4" destOrd="0" presId="urn:microsoft.com/office/officeart/2008/layout/VerticalAccentList"/>
    <dgm:cxn modelId="{675AF683-79EF-49E4-9D3E-A1BA68000C6A}" type="presParOf" srcId="{227A4265-73A9-4E7C-A950-3205352FB06F}" destId="{6D637173-62D0-40BD-85C6-22E43298CE72}" srcOrd="5" destOrd="0" presId="urn:microsoft.com/office/officeart/2008/layout/VerticalAccentList"/>
    <dgm:cxn modelId="{29EDC7DD-E61D-4CC5-B370-A568C02D299B}" type="presParOf" srcId="{227A4265-73A9-4E7C-A950-3205352FB06F}" destId="{BB61BED9-BC61-4CEC-BC77-40E831F2E26A}" srcOrd="6" destOrd="0" presId="urn:microsoft.com/office/officeart/2008/layout/VerticalAccentList"/>
    <dgm:cxn modelId="{FE17192D-C23E-4348-B2D6-F284883D59A2}" type="presParOf" srcId="{227A4265-73A9-4E7C-A950-3205352FB06F}" destId="{FEB3773A-EEAF-4044-980A-175E66393304}" srcOrd="7" destOrd="0" presId="urn:microsoft.com/office/officeart/2008/layout/VerticalAccentList"/>
    <dgm:cxn modelId="{E8A71C52-6B68-422E-B5CE-CEA47F1289AC}" type="presParOf" srcId="{6BEBA596-327E-4698-985B-832B072D8B29}" destId="{8AF22B9B-1EE2-4DBA-8F72-D11969032C72}" srcOrd="2" destOrd="0" presId="urn:microsoft.com/office/officeart/2008/layout/VerticalAccentList"/>
    <dgm:cxn modelId="{156CB50C-9F73-4509-AF67-C6B88995615B}" type="presParOf" srcId="{6BEBA596-327E-4698-985B-832B072D8B29}" destId="{9B5B5A90-2BB4-44D4-B400-BE2A10FD1BA6}" srcOrd="3" destOrd="0" presId="urn:microsoft.com/office/officeart/2008/layout/VerticalAccentList"/>
    <dgm:cxn modelId="{9840464F-D5F0-4CAE-917C-CABE8E253222}" type="presParOf" srcId="{9B5B5A90-2BB4-44D4-B400-BE2A10FD1BA6}" destId="{39E8C370-ADE6-4BA5-853C-4F8EB96F8A8C}" srcOrd="0" destOrd="0" presId="urn:microsoft.com/office/officeart/2008/layout/VerticalAccentList"/>
    <dgm:cxn modelId="{51CDDAA5-1506-4D72-80FA-1D000A429DD8}" type="presParOf" srcId="{6BEBA596-327E-4698-985B-832B072D8B29}" destId="{2000060C-C032-4207-BC88-218B5E4E73E7}" srcOrd="4" destOrd="0" presId="urn:microsoft.com/office/officeart/2008/layout/VerticalAccentList"/>
    <dgm:cxn modelId="{8CB7F2B9-00B1-4A92-8ACA-B7A74B297671}" type="presParOf" srcId="{2000060C-C032-4207-BC88-218B5E4E73E7}" destId="{A9D306E4-BDF6-4611-815D-39A282E2FFAC}" srcOrd="0" destOrd="0" presId="urn:microsoft.com/office/officeart/2008/layout/VerticalAccentList"/>
    <dgm:cxn modelId="{9CFE800E-40E1-49A0-A944-4D1C0D2354BF}" type="presParOf" srcId="{2000060C-C032-4207-BC88-218B5E4E73E7}" destId="{8FBE95ED-41A2-427A-8563-6339A8050163}" srcOrd="1" destOrd="0" presId="urn:microsoft.com/office/officeart/2008/layout/VerticalAccentList"/>
    <dgm:cxn modelId="{6B917ECC-ED70-483B-94F3-560B3546FBC8}" type="presParOf" srcId="{2000060C-C032-4207-BC88-218B5E4E73E7}" destId="{6DCF50ED-2356-4405-946C-6483CE06FA04}" srcOrd="2" destOrd="0" presId="urn:microsoft.com/office/officeart/2008/layout/VerticalAccentList"/>
    <dgm:cxn modelId="{3E65005A-E0A7-443F-898F-BE07B8A8BD9C}" type="presParOf" srcId="{2000060C-C032-4207-BC88-218B5E4E73E7}" destId="{08310623-2658-4CC8-9D10-29E732CE20FF}" srcOrd="3" destOrd="0" presId="urn:microsoft.com/office/officeart/2008/layout/VerticalAccentList"/>
    <dgm:cxn modelId="{5505C473-EAF3-4D6D-84B9-8D46AAAC3E96}" type="presParOf" srcId="{2000060C-C032-4207-BC88-218B5E4E73E7}" destId="{39AE3861-1900-47DB-9B30-3A1202DBF352}" srcOrd="4" destOrd="0" presId="urn:microsoft.com/office/officeart/2008/layout/VerticalAccentList"/>
    <dgm:cxn modelId="{B7C48B5D-6212-4CA0-B598-73F5C5E66D0B}" type="presParOf" srcId="{2000060C-C032-4207-BC88-218B5E4E73E7}" destId="{F72F0250-CE93-4F98-8827-3798BC37E65C}" srcOrd="5" destOrd="0" presId="urn:microsoft.com/office/officeart/2008/layout/VerticalAccentList"/>
    <dgm:cxn modelId="{1717330E-FF53-4728-B7B2-AAD3DE73F3A8}" type="presParOf" srcId="{2000060C-C032-4207-BC88-218B5E4E73E7}" destId="{8EAC56A6-5352-4B6D-B65C-7B368CCE5E9E}" srcOrd="6" destOrd="0" presId="urn:microsoft.com/office/officeart/2008/layout/VerticalAccentList"/>
    <dgm:cxn modelId="{3049C6A4-4934-4420-83E8-BA8D0FC6F87A}" type="presParOf" srcId="{2000060C-C032-4207-BC88-218B5E4E73E7}" destId="{385C23E4-E493-47E5-964F-DB7F34A90AF5}" srcOrd="7" destOrd="0" presId="urn:microsoft.com/office/officeart/2008/layout/VerticalAccentList"/>
    <dgm:cxn modelId="{2BCE0526-0AB0-4C74-832A-FE2D13D0C5F5}" type="presParOf" srcId="{6BEBA596-327E-4698-985B-832B072D8B29}" destId="{CA78728D-1D3D-4FE1-90D5-8EDA34FF89D6}" srcOrd="5" destOrd="0" presId="urn:microsoft.com/office/officeart/2008/layout/VerticalAccentList"/>
    <dgm:cxn modelId="{45C5288C-DA22-4D61-9C5A-212DCE6D6538}" type="presParOf" srcId="{6BEBA596-327E-4698-985B-832B072D8B29}" destId="{D812BB22-B7AD-4539-9D50-C7AD6A26EB16}" srcOrd="6" destOrd="0" presId="urn:microsoft.com/office/officeart/2008/layout/VerticalAccentList"/>
    <dgm:cxn modelId="{EE365771-7F34-47D0-96F4-059FD4FF6298}" type="presParOf" srcId="{D812BB22-B7AD-4539-9D50-C7AD6A26EB16}" destId="{C6015CA7-5AEE-4B52-8E3E-19D39157DCCB}" srcOrd="0" destOrd="0" presId="urn:microsoft.com/office/officeart/2008/layout/VerticalAccentList"/>
    <dgm:cxn modelId="{E630EE69-AC97-46C3-9470-602A1353E05D}" type="presParOf" srcId="{6BEBA596-327E-4698-985B-832B072D8B29}" destId="{F98A2C64-7547-4B63-9460-E4C84045988E}" srcOrd="7" destOrd="0" presId="urn:microsoft.com/office/officeart/2008/layout/VerticalAccentList"/>
    <dgm:cxn modelId="{5DE0DB81-7DD8-4888-8015-1AFBB3A6B665}" type="presParOf" srcId="{F98A2C64-7547-4B63-9460-E4C84045988E}" destId="{3BCCEAFB-26EA-4747-8498-F928269A1B50}" srcOrd="0" destOrd="0" presId="urn:microsoft.com/office/officeart/2008/layout/VerticalAccentList"/>
    <dgm:cxn modelId="{F1656BB3-0F29-4806-BAEB-E98D7B72C54F}" type="presParOf" srcId="{F98A2C64-7547-4B63-9460-E4C84045988E}" destId="{376FA662-8374-466A-8314-B9C1410973B6}" srcOrd="1" destOrd="0" presId="urn:microsoft.com/office/officeart/2008/layout/VerticalAccentList"/>
    <dgm:cxn modelId="{9896DBAB-C620-40B7-A8EB-03555431E874}" type="presParOf" srcId="{F98A2C64-7547-4B63-9460-E4C84045988E}" destId="{E9DBAA0B-9C26-42E3-AC4C-5C1651621169}" srcOrd="2" destOrd="0" presId="urn:microsoft.com/office/officeart/2008/layout/VerticalAccentList"/>
    <dgm:cxn modelId="{7058CCF6-2D0F-4B72-96B9-84AAE9F8E3C8}" type="presParOf" srcId="{F98A2C64-7547-4B63-9460-E4C84045988E}" destId="{C2D31B4F-9559-4986-A80B-10BD91069391}" srcOrd="3" destOrd="0" presId="urn:microsoft.com/office/officeart/2008/layout/VerticalAccentList"/>
    <dgm:cxn modelId="{F507220F-D0A4-45AE-8BAE-2D700162303A}" type="presParOf" srcId="{F98A2C64-7547-4B63-9460-E4C84045988E}" destId="{AEBA6160-D461-4B64-B1FE-022125E2E278}" srcOrd="4" destOrd="0" presId="urn:microsoft.com/office/officeart/2008/layout/VerticalAccentList"/>
    <dgm:cxn modelId="{5D2C58E2-87C5-40B2-BC4C-8BCF2287507E}" type="presParOf" srcId="{F98A2C64-7547-4B63-9460-E4C84045988E}" destId="{1429E052-143B-45CB-8247-E1D96B8607CB}" srcOrd="5" destOrd="0" presId="urn:microsoft.com/office/officeart/2008/layout/VerticalAccentList"/>
    <dgm:cxn modelId="{A38231D2-E404-43FB-A5AC-D93F0F4D630E}" type="presParOf" srcId="{F98A2C64-7547-4B63-9460-E4C84045988E}" destId="{EEC37504-EB5A-4897-8AC9-513B5D5C20A4}" srcOrd="6" destOrd="0" presId="urn:microsoft.com/office/officeart/2008/layout/VerticalAccentList"/>
    <dgm:cxn modelId="{280E7000-963C-41D9-900D-09E2C7F66C78}" type="presParOf" srcId="{F98A2C64-7547-4B63-9460-E4C84045988E}" destId="{DCF43150-36ED-4935-8D4D-1D408FD0136A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F73C3D-8064-45A2-804F-78B4233BCCFA}">
      <dsp:nvSpPr>
        <dsp:cNvPr id="0" name=""/>
        <dsp:cNvSpPr/>
      </dsp:nvSpPr>
      <dsp:spPr>
        <a:xfrm>
          <a:off x="298781" y="240"/>
          <a:ext cx="4787125" cy="435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2">
                  <a:lumMod val="50000"/>
                </a:schemeClr>
              </a:solidFill>
            </a:rPr>
            <a:t>I </a:t>
          </a:r>
          <a:r>
            <a:rPr lang="ru-RU" sz="2400" b="1" kern="1200" dirty="0" smtClean="0">
              <a:solidFill>
                <a:schemeClr val="tx2">
                  <a:lumMod val="50000"/>
                </a:schemeClr>
              </a:solidFill>
            </a:rPr>
            <a:t>этап </a:t>
          </a:r>
          <a:endParaRPr lang="ru-RU" sz="24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98781" y="240"/>
        <a:ext cx="4787125" cy="435193"/>
      </dsp:txXfrm>
    </dsp:sp>
    <dsp:sp modelId="{7201A840-3C56-428A-854F-886922185B80}">
      <dsp:nvSpPr>
        <dsp:cNvPr id="0" name=""/>
        <dsp:cNvSpPr/>
      </dsp:nvSpPr>
      <dsp:spPr>
        <a:xfrm>
          <a:off x="1823782" y="435433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3215D5-E191-4AA9-855C-D2922A666B42}">
      <dsp:nvSpPr>
        <dsp:cNvPr id="0" name=""/>
        <dsp:cNvSpPr/>
      </dsp:nvSpPr>
      <dsp:spPr>
        <a:xfrm>
          <a:off x="2496640" y="435433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234076"/>
                <a:satOff val="-292"/>
                <a:lumOff val="69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6"/>
                <a:satOff val="-292"/>
                <a:lumOff val="69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6"/>
                <a:satOff val="-292"/>
                <a:lumOff val="6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234076"/>
              <a:satOff val="-292"/>
              <a:lumOff val="6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EF77B2D-3DE2-4A46-91D7-00AB30DE2CA7}">
      <dsp:nvSpPr>
        <dsp:cNvPr id="0" name=""/>
        <dsp:cNvSpPr/>
      </dsp:nvSpPr>
      <dsp:spPr>
        <a:xfrm>
          <a:off x="3170029" y="435433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468152"/>
                <a:satOff val="-584"/>
                <a:lumOff val="137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"/>
                <a:satOff val="-584"/>
                <a:lumOff val="137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"/>
                <a:satOff val="-584"/>
                <a:lumOff val="13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2"/>
              <a:satOff val="-584"/>
              <a:lumOff val="1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BFF6BF1-3D83-46E6-A9CF-9F833014BAE5}">
      <dsp:nvSpPr>
        <dsp:cNvPr id="0" name=""/>
        <dsp:cNvSpPr/>
      </dsp:nvSpPr>
      <dsp:spPr>
        <a:xfrm>
          <a:off x="3842886" y="435433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702228"/>
                <a:satOff val="-876"/>
                <a:lumOff val="206"/>
                <a:alphaOff val="0"/>
                <a:shade val="51000"/>
                <a:satMod val="130000"/>
              </a:schemeClr>
            </a:gs>
            <a:gs pos="80000">
              <a:schemeClr val="accent2">
                <a:hueOff val="702228"/>
                <a:satOff val="-876"/>
                <a:lumOff val="206"/>
                <a:alphaOff val="0"/>
                <a:shade val="93000"/>
                <a:satMod val="130000"/>
              </a:schemeClr>
            </a:gs>
            <a:gs pos="100000">
              <a:schemeClr val="accent2">
                <a:hueOff val="702228"/>
                <a:satOff val="-876"/>
                <a:lumOff val="20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702228"/>
              <a:satOff val="-876"/>
              <a:lumOff val="20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743EB7B-3047-403B-AEE1-325ACE769EF4}">
      <dsp:nvSpPr>
        <dsp:cNvPr id="0" name=""/>
        <dsp:cNvSpPr/>
      </dsp:nvSpPr>
      <dsp:spPr>
        <a:xfrm>
          <a:off x="4516275" y="435433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936304"/>
                <a:satOff val="-1168"/>
                <a:lumOff val="275"/>
                <a:alphaOff val="0"/>
                <a:shade val="51000"/>
                <a:satMod val="130000"/>
              </a:schemeClr>
            </a:gs>
            <a:gs pos="80000">
              <a:schemeClr val="accent2">
                <a:hueOff val="936304"/>
                <a:satOff val="-1168"/>
                <a:lumOff val="275"/>
                <a:alphaOff val="0"/>
                <a:shade val="93000"/>
                <a:satMod val="130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637173-62D0-40BD-85C6-22E43298CE72}">
      <dsp:nvSpPr>
        <dsp:cNvPr id="0" name=""/>
        <dsp:cNvSpPr/>
      </dsp:nvSpPr>
      <dsp:spPr>
        <a:xfrm>
          <a:off x="5189132" y="435433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B61BED9-BC61-4CEC-BC77-40E831F2E26A}">
      <dsp:nvSpPr>
        <dsp:cNvPr id="0" name=""/>
        <dsp:cNvSpPr/>
      </dsp:nvSpPr>
      <dsp:spPr>
        <a:xfrm>
          <a:off x="5862521" y="435433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1404456"/>
                <a:satOff val="-1752"/>
                <a:lumOff val="412"/>
                <a:alphaOff val="0"/>
                <a:shade val="51000"/>
                <a:satMod val="130000"/>
              </a:schemeClr>
            </a:gs>
            <a:gs pos="80000">
              <a:schemeClr val="accent2">
                <a:hueOff val="1404456"/>
                <a:satOff val="-1752"/>
                <a:lumOff val="412"/>
                <a:alphaOff val="0"/>
                <a:shade val="93000"/>
                <a:satMod val="130000"/>
              </a:schemeClr>
            </a:gs>
            <a:gs pos="100000">
              <a:schemeClr val="accent2">
                <a:hueOff val="1404456"/>
                <a:satOff val="-1752"/>
                <a:lumOff val="412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1404456"/>
              <a:satOff val="-1752"/>
              <a:lumOff val="41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B3773A-EEAF-4044-980A-175E66393304}">
      <dsp:nvSpPr>
        <dsp:cNvPr id="0" name=""/>
        <dsp:cNvSpPr/>
      </dsp:nvSpPr>
      <dsp:spPr>
        <a:xfrm>
          <a:off x="298781" y="524084"/>
          <a:ext cx="7899362" cy="7092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chemeClr val="tx2">
                  <a:lumMod val="50000"/>
                </a:schemeClr>
              </a:solidFill>
            </a:rPr>
            <a:t>Подготовительный</a:t>
          </a:r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98781" y="524084"/>
        <a:ext cx="7899362" cy="709203"/>
      </dsp:txXfrm>
    </dsp:sp>
    <dsp:sp modelId="{39E8C370-ADE6-4BA5-853C-4F8EB96F8A8C}">
      <dsp:nvSpPr>
        <dsp:cNvPr id="0" name=""/>
        <dsp:cNvSpPr/>
      </dsp:nvSpPr>
      <dsp:spPr>
        <a:xfrm>
          <a:off x="298781" y="1371151"/>
          <a:ext cx="4787125" cy="435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2">
                  <a:lumMod val="50000"/>
                </a:schemeClr>
              </a:solidFill>
            </a:rPr>
            <a:t>II </a:t>
          </a:r>
          <a:r>
            <a:rPr lang="ru-RU" sz="2400" b="1" kern="1200" dirty="0" smtClean="0">
              <a:solidFill>
                <a:schemeClr val="tx2">
                  <a:lumMod val="50000"/>
                </a:schemeClr>
              </a:solidFill>
            </a:rPr>
            <a:t>этап </a:t>
          </a:r>
          <a:endParaRPr lang="ru-RU" sz="24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98781" y="1371151"/>
        <a:ext cx="4787125" cy="435193"/>
      </dsp:txXfrm>
    </dsp:sp>
    <dsp:sp modelId="{A9D306E4-BDF6-4611-815D-39A282E2FFAC}">
      <dsp:nvSpPr>
        <dsp:cNvPr id="0" name=""/>
        <dsp:cNvSpPr/>
      </dsp:nvSpPr>
      <dsp:spPr>
        <a:xfrm>
          <a:off x="1895795" y="1806344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1638532"/>
                <a:satOff val="-2044"/>
                <a:lumOff val="481"/>
                <a:alphaOff val="0"/>
                <a:shade val="51000"/>
                <a:satMod val="130000"/>
              </a:schemeClr>
            </a:gs>
            <a:gs pos="80000">
              <a:schemeClr val="accent2">
                <a:hueOff val="1638532"/>
                <a:satOff val="-2044"/>
                <a:lumOff val="481"/>
                <a:alphaOff val="0"/>
                <a:shade val="93000"/>
                <a:satMod val="130000"/>
              </a:schemeClr>
            </a:gs>
            <a:gs pos="100000">
              <a:schemeClr val="accent2">
                <a:hueOff val="1638532"/>
                <a:satOff val="-2044"/>
                <a:lumOff val="48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1638532"/>
              <a:satOff val="-2044"/>
              <a:lumOff val="48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FBE95ED-41A2-427A-8563-6339A8050163}">
      <dsp:nvSpPr>
        <dsp:cNvPr id="0" name=""/>
        <dsp:cNvSpPr/>
      </dsp:nvSpPr>
      <dsp:spPr>
        <a:xfrm>
          <a:off x="2568653" y="1806344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1872608"/>
                <a:satOff val="-2336"/>
                <a:lumOff val="549"/>
                <a:alphaOff val="0"/>
                <a:shade val="51000"/>
                <a:satMod val="130000"/>
              </a:schemeClr>
            </a:gs>
            <a:gs pos="80000">
              <a:schemeClr val="accent2">
                <a:hueOff val="1872608"/>
                <a:satOff val="-2336"/>
                <a:lumOff val="549"/>
                <a:alphaOff val="0"/>
                <a:shade val="93000"/>
                <a:satMod val="130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CF50ED-2356-4405-946C-6483CE06FA04}">
      <dsp:nvSpPr>
        <dsp:cNvPr id="0" name=""/>
        <dsp:cNvSpPr/>
      </dsp:nvSpPr>
      <dsp:spPr>
        <a:xfrm>
          <a:off x="3242042" y="1806344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2106683"/>
                <a:satOff val="-2628"/>
                <a:lumOff val="618"/>
                <a:alphaOff val="0"/>
                <a:shade val="51000"/>
                <a:satMod val="130000"/>
              </a:schemeClr>
            </a:gs>
            <a:gs pos="80000">
              <a:schemeClr val="accent2">
                <a:hueOff val="2106683"/>
                <a:satOff val="-2628"/>
                <a:lumOff val="618"/>
                <a:alphaOff val="0"/>
                <a:shade val="93000"/>
                <a:satMod val="130000"/>
              </a:schemeClr>
            </a:gs>
            <a:gs pos="100000">
              <a:schemeClr val="accent2">
                <a:hueOff val="2106683"/>
                <a:satOff val="-2628"/>
                <a:lumOff val="61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2106683"/>
              <a:satOff val="-2628"/>
              <a:lumOff val="61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310623-2658-4CC8-9D10-29E732CE20FF}">
      <dsp:nvSpPr>
        <dsp:cNvPr id="0" name=""/>
        <dsp:cNvSpPr/>
      </dsp:nvSpPr>
      <dsp:spPr>
        <a:xfrm>
          <a:off x="3914899" y="1806344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9AE3861-1900-47DB-9B30-3A1202DBF352}">
      <dsp:nvSpPr>
        <dsp:cNvPr id="0" name=""/>
        <dsp:cNvSpPr/>
      </dsp:nvSpPr>
      <dsp:spPr>
        <a:xfrm>
          <a:off x="4588288" y="1806344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2574836"/>
                <a:satOff val="-3211"/>
                <a:lumOff val="755"/>
                <a:alphaOff val="0"/>
                <a:shade val="51000"/>
                <a:satMod val="130000"/>
              </a:schemeClr>
            </a:gs>
            <a:gs pos="80000">
              <a:schemeClr val="accent2">
                <a:hueOff val="2574836"/>
                <a:satOff val="-3211"/>
                <a:lumOff val="755"/>
                <a:alphaOff val="0"/>
                <a:shade val="93000"/>
                <a:satMod val="130000"/>
              </a:schemeClr>
            </a:gs>
            <a:gs pos="100000">
              <a:schemeClr val="accent2">
                <a:hueOff val="2574836"/>
                <a:satOff val="-3211"/>
                <a:lumOff val="75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2574836"/>
              <a:satOff val="-3211"/>
              <a:lumOff val="75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72F0250-CE93-4F98-8827-3798BC37E65C}">
      <dsp:nvSpPr>
        <dsp:cNvPr id="0" name=""/>
        <dsp:cNvSpPr/>
      </dsp:nvSpPr>
      <dsp:spPr>
        <a:xfrm>
          <a:off x="5261145" y="1806344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2808911"/>
                <a:satOff val="-3503"/>
                <a:lumOff val="824"/>
                <a:alphaOff val="0"/>
                <a:shade val="51000"/>
                <a:satMod val="130000"/>
              </a:schemeClr>
            </a:gs>
            <a:gs pos="80000">
              <a:schemeClr val="accent2">
                <a:hueOff val="2808911"/>
                <a:satOff val="-3503"/>
                <a:lumOff val="824"/>
                <a:alphaOff val="0"/>
                <a:shade val="93000"/>
                <a:satMod val="130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AC56A6-5352-4B6D-B65C-7B368CCE5E9E}">
      <dsp:nvSpPr>
        <dsp:cNvPr id="0" name=""/>
        <dsp:cNvSpPr/>
      </dsp:nvSpPr>
      <dsp:spPr>
        <a:xfrm>
          <a:off x="5934534" y="1806344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3042987"/>
                <a:satOff val="-3795"/>
                <a:lumOff val="892"/>
                <a:alphaOff val="0"/>
                <a:shade val="51000"/>
                <a:satMod val="130000"/>
              </a:schemeClr>
            </a:gs>
            <a:gs pos="80000">
              <a:schemeClr val="accent2">
                <a:hueOff val="3042987"/>
                <a:satOff val="-3795"/>
                <a:lumOff val="892"/>
                <a:alphaOff val="0"/>
                <a:shade val="93000"/>
                <a:satMod val="130000"/>
              </a:schemeClr>
            </a:gs>
            <a:gs pos="100000">
              <a:schemeClr val="accent2">
                <a:hueOff val="3042987"/>
                <a:satOff val="-3795"/>
                <a:lumOff val="892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3042987"/>
              <a:satOff val="-3795"/>
              <a:lumOff val="89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85C23E4-E493-47E5-964F-DB7F34A90AF5}">
      <dsp:nvSpPr>
        <dsp:cNvPr id="0" name=""/>
        <dsp:cNvSpPr/>
      </dsp:nvSpPr>
      <dsp:spPr>
        <a:xfrm>
          <a:off x="298781" y="1894994"/>
          <a:ext cx="8043388" cy="7092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chemeClr val="tx2">
                  <a:lumMod val="50000"/>
                </a:schemeClr>
              </a:solidFill>
            </a:rPr>
            <a:t>Практический</a:t>
          </a:r>
          <a:r>
            <a:rPr lang="ru-RU" sz="2000" kern="1200" dirty="0" smtClean="0">
              <a:solidFill>
                <a:schemeClr val="tx2">
                  <a:lumMod val="50000"/>
                </a:schemeClr>
              </a:solidFill>
            </a:rPr>
            <a:t> (работа с детьми; работа с педагогами и родителями)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298781" y="1894994"/>
        <a:ext cx="8043388" cy="709203"/>
      </dsp:txXfrm>
    </dsp:sp>
    <dsp:sp modelId="{C6015CA7-5AEE-4B52-8E3E-19D39157DCCB}">
      <dsp:nvSpPr>
        <dsp:cNvPr id="0" name=""/>
        <dsp:cNvSpPr/>
      </dsp:nvSpPr>
      <dsp:spPr>
        <a:xfrm>
          <a:off x="298781" y="2742061"/>
          <a:ext cx="4787125" cy="435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2">
                  <a:lumMod val="50000"/>
                </a:schemeClr>
              </a:solidFill>
            </a:rPr>
            <a:t>III</a:t>
          </a:r>
          <a:r>
            <a:rPr lang="ru-RU" sz="2000" b="1" kern="1200" dirty="0" smtClean="0">
              <a:solidFill>
                <a:schemeClr val="tx2">
                  <a:lumMod val="50000"/>
                </a:schemeClr>
              </a:solidFill>
            </a:rPr>
            <a:t> этап </a:t>
          </a:r>
          <a:endParaRPr lang="ru-RU" sz="20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98781" y="2742061"/>
        <a:ext cx="4787125" cy="435193"/>
      </dsp:txXfrm>
    </dsp:sp>
    <dsp:sp modelId="{3BCCEAFB-26EA-4747-8498-F928269A1B50}">
      <dsp:nvSpPr>
        <dsp:cNvPr id="0" name=""/>
        <dsp:cNvSpPr/>
      </dsp:nvSpPr>
      <dsp:spPr>
        <a:xfrm>
          <a:off x="1967808" y="3177254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3277063"/>
                <a:satOff val="-4087"/>
                <a:lumOff val="961"/>
                <a:alphaOff val="0"/>
                <a:shade val="51000"/>
                <a:satMod val="130000"/>
              </a:schemeClr>
            </a:gs>
            <a:gs pos="80000">
              <a:schemeClr val="accent2">
                <a:hueOff val="3277063"/>
                <a:satOff val="-4087"/>
                <a:lumOff val="961"/>
                <a:alphaOff val="0"/>
                <a:shade val="93000"/>
                <a:satMod val="130000"/>
              </a:schemeClr>
            </a:gs>
            <a:gs pos="100000">
              <a:schemeClr val="accent2">
                <a:hueOff val="3277063"/>
                <a:satOff val="-4087"/>
                <a:lumOff val="96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3277063"/>
              <a:satOff val="-4087"/>
              <a:lumOff val="96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76FA662-8374-466A-8314-B9C1410973B6}">
      <dsp:nvSpPr>
        <dsp:cNvPr id="0" name=""/>
        <dsp:cNvSpPr/>
      </dsp:nvSpPr>
      <dsp:spPr>
        <a:xfrm>
          <a:off x="2640665" y="3177254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9DBAA0B-9C26-42E3-AC4C-5C1651621169}">
      <dsp:nvSpPr>
        <dsp:cNvPr id="0" name=""/>
        <dsp:cNvSpPr/>
      </dsp:nvSpPr>
      <dsp:spPr>
        <a:xfrm>
          <a:off x="3314054" y="3177254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3745215"/>
                <a:satOff val="-4671"/>
                <a:lumOff val="1098"/>
                <a:alphaOff val="0"/>
                <a:shade val="51000"/>
                <a:satMod val="130000"/>
              </a:schemeClr>
            </a:gs>
            <a:gs pos="80000">
              <a:schemeClr val="accent2">
                <a:hueOff val="3745215"/>
                <a:satOff val="-4671"/>
                <a:lumOff val="1098"/>
                <a:alphaOff val="0"/>
                <a:shade val="93000"/>
                <a:satMod val="130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2D31B4F-9559-4986-A80B-10BD91069391}">
      <dsp:nvSpPr>
        <dsp:cNvPr id="0" name=""/>
        <dsp:cNvSpPr/>
      </dsp:nvSpPr>
      <dsp:spPr>
        <a:xfrm>
          <a:off x="3986912" y="3177254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3979291"/>
                <a:satOff val="-4963"/>
                <a:lumOff val="1167"/>
                <a:alphaOff val="0"/>
                <a:shade val="51000"/>
                <a:satMod val="130000"/>
              </a:schemeClr>
            </a:gs>
            <a:gs pos="80000">
              <a:schemeClr val="accent2">
                <a:hueOff val="3979291"/>
                <a:satOff val="-4963"/>
                <a:lumOff val="1167"/>
                <a:alphaOff val="0"/>
                <a:shade val="93000"/>
                <a:satMod val="130000"/>
              </a:schemeClr>
            </a:gs>
            <a:gs pos="100000">
              <a:schemeClr val="accent2">
                <a:hueOff val="3979291"/>
                <a:satOff val="-4963"/>
                <a:lumOff val="116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3979291"/>
              <a:satOff val="-4963"/>
              <a:lumOff val="116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BA6160-D461-4B64-B1FE-022125E2E278}">
      <dsp:nvSpPr>
        <dsp:cNvPr id="0" name=""/>
        <dsp:cNvSpPr/>
      </dsp:nvSpPr>
      <dsp:spPr>
        <a:xfrm>
          <a:off x="4660301" y="3177254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4213367"/>
                <a:satOff val="-5255"/>
                <a:lumOff val="1236"/>
                <a:alphaOff val="0"/>
                <a:shade val="51000"/>
                <a:satMod val="130000"/>
              </a:schemeClr>
            </a:gs>
            <a:gs pos="80000">
              <a:schemeClr val="accent2">
                <a:hueOff val="4213367"/>
                <a:satOff val="-5255"/>
                <a:lumOff val="1236"/>
                <a:alphaOff val="0"/>
                <a:shade val="93000"/>
                <a:satMod val="130000"/>
              </a:schemeClr>
            </a:gs>
            <a:gs pos="100000">
              <a:schemeClr val="accent2">
                <a:hueOff val="4213367"/>
                <a:satOff val="-5255"/>
                <a:lumOff val="123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213367"/>
              <a:satOff val="-5255"/>
              <a:lumOff val="123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29E052-143B-45CB-8247-E1D96B8607CB}">
      <dsp:nvSpPr>
        <dsp:cNvPr id="0" name=""/>
        <dsp:cNvSpPr/>
      </dsp:nvSpPr>
      <dsp:spPr>
        <a:xfrm>
          <a:off x="5333158" y="3177254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4447443"/>
                <a:satOff val="-5547"/>
                <a:lumOff val="1304"/>
                <a:alphaOff val="0"/>
                <a:shade val="51000"/>
                <a:satMod val="130000"/>
              </a:schemeClr>
            </a:gs>
            <a:gs pos="80000">
              <a:schemeClr val="accent2">
                <a:hueOff val="4447443"/>
                <a:satOff val="-5547"/>
                <a:lumOff val="1304"/>
                <a:alphaOff val="0"/>
                <a:shade val="93000"/>
                <a:satMod val="130000"/>
              </a:schemeClr>
            </a:gs>
            <a:gs pos="100000">
              <a:schemeClr val="accent2">
                <a:hueOff val="4447443"/>
                <a:satOff val="-5547"/>
                <a:lumOff val="1304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447443"/>
              <a:satOff val="-5547"/>
              <a:lumOff val="130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EC37504-EB5A-4897-8AC9-513B5D5C20A4}">
      <dsp:nvSpPr>
        <dsp:cNvPr id="0" name=""/>
        <dsp:cNvSpPr/>
      </dsp:nvSpPr>
      <dsp:spPr>
        <a:xfrm>
          <a:off x="6006547" y="3177254"/>
          <a:ext cx="1120187" cy="88650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F43150-36ED-4935-8D4D-1D408FD0136A}">
      <dsp:nvSpPr>
        <dsp:cNvPr id="0" name=""/>
        <dsp:cNvSpPr/>
      </dsp:nvSpPr>
      <dsp:spPr>
        <a:xfrm>
          <a:off x="298781" y="3265905"/>
          <a:ext cx="8187413" cy="7092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chemeClr val="tx2">
                  <a:lumMod val="50000"/>
                </a:schemeClr>
              </a:solidFill>
            </a:rPr>
            <a:t>Заключительный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298781" y="3265905"/>
        <a:ext cx="8187413" cy="7092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t>08.02.2019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91FC6-4929-4AEE-9877-EBA1D2A4A78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35B488-E63C-45C4-B0A0-E9550208AA34}" type="datetimeFigureOut">
              <a:rPr lang="ru-RU" smtClean="0"/>
              <a:t>08.02.2019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91FC6-4929-4AEE-9877-EBA1D2A4A78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35B488-E63C-45C4-B0A0-E9550208AA34}" type="datetimeFigureOut">
              <a:rPr lang="ru-RU" smtClean="0"/>
              <a:t>08.02.2019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91FC6-4929-4AEE-9877-EBA1D2A4A78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t>08.02.2019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91FC6-4929-4AEE-9877-EBA1D2A4A78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t>08.02.2019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t>08.02.2019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t>08.02.2019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35B488-E63C-45C4-B0A0-E9550208AA34}" type="datetimeFigureOut">
              <a:rPr lang="ru-RU" smtClean="0"/>
              <a:t>08.02.2019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91FC6-4929-4AEE-9877-EBA1D2A4A78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35B488-E63C-45C4-B0A0-E9550208AA34}" type="datetimeFigureOut">
              <a:rPr lang="ru-RU" smtClean="0"/>
              <a:t>08.02.2019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91FC6-4929-4AEE-9877-EBA1D2A4A78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35B488-E63C-45C4-B0A0-E9550208AA34}" type="datetimeFigureOut">
              <a:rPr lang="ru-RU" smtClean="0"/>
              <a:t>08.02.2019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91FC6-4929-4AEE-9877-EBA1D2A4A78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35B488-E63C-45C4-B0A0-E9550208AA34}" type="datetimeFigureOut">
              <a:rPr lang="ru-RU" smtClean="0"/>
              <a:t>08.02.2019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991FC6-4929-4AEE-9877-EBA1D2A4A78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389A218-1BD9-44B7-AD25-60C2204205A7}" type="datetimeFigureOut">
              <a:rPr lang="ru-RU" smtClean="0"/>
              <a:t>08.02.2019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7991FC6-4929-4AEE-9877-EBA1D2A4A78B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808" y="1772816"/>
            <a:ext cx="8964488" cy="1368151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  <a:t>"Детский сад "Ласточка" </a:t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  <a:t>муниципального образования "город Десногорск" Смоленской области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itchFamily="18" charset="0"/>
              </a:rPr>
            </a:b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060848"/>
            <a:ext cx="6400800" cy="3577952"/>
          </a:xfrm>
        </p:spPr>
        <p:txBody>
          <a:bodyPr/>
          <a:lstStyle/>
          <a:p>
            <a:endParaRPr lang="ru-RU" sz="4000" b="1" dirty="0" smtClean="0">
              <a:solidFill>
                <a:schemeClr val="tx1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2980421"/>
            <a:ext cx="910850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Педагогический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«Планета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здоровья для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малышей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</a:p>
          <a:p>
            <a:pPr algn="ctr"/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Авторы проекта:</a:t>
            </a:r>
          </a:p>
          <a:p>
            <a:pPr algn="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Бессарабова И.И., воспитатель</a:t>
            </a:r>
          </a:p>
          <a:p>
            <a:pPr algn="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Шашкова Н.Ю., воспитатель</a:t>
            </a:r>
            <a:endParaRPr lang="ru-RU" sz="1600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26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-27531" y="-13855"/>
            <a:ext cx="7839075" cy="97790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Массаж и самомассаж</a:t>
            </a:r>
          </a:p>
        </p:txBody>
      </p:sp>
      <p:sp>
        <p:nvSpPr>
          <p:cNvPr id="2048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0485" name="Picture 5" descr="IMG_924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1850" y="3856038"/>
            <a:ext cx="4502150" cy="3001962"/>
          </a:xfrm>
          <a:prstGeom prst="rect">
            <a:avLst/>
          </a:prstGeom>
          <a:noFill/>
        </p:spPr>
      </p:pic>
      <p:pic>
        <p:nvPicPr>
          <p:cNvPr id="20486" name="Picture 6" descr="IMG_928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2800" y="808038"/>
            <a:ext cx="4521200" cy="3014662"/>
          </a:xfrm>
          <a:prstGeom prst="rect">
            <a:avLst/>
          </a:prstGeom>
          <a:noFill/>
        </p:spPr>
      </p:pic>
      <p:pic>
        <p:nvPicPr>
          <p:cNvPr id="20487" name="Picture 7" descr="IMG_92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8200"/>
            <a:ext cx="4502150" cy="3001963"/>
          </a:xfrm>
          <a:prstGeom prst="rect">
            <a:avLst/>
          </a:prstGeom>
          <a:noFill/>
        </p:spPr>
      </p:pic>
      <p:pic>
        <p:nvPicPr>
          <p:cNvPr id="20488" name="Picture 8" descr="IMG_925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89363"/>
            <a:ext cx="4603750" cy="3068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14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/>
          </p:cNvSpPr>
          <p:nvPr>
            <p:ph type="title"/>
          </p:nvPr>
        </p:nvSpPr>
        <p:spPr>
          <a:xfrm>
            <a:off x="1043608" y="1772815"/>
            <a:ext cx="7725544" cy="858951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Образовательная деятельность</a:t>
            </a:r>
          </a:p>
        </p:txBody>
      </p:sp>
      <p:pic>
        <p:nvPicPr>
          <p:cNvPr id="16390" name="Picture 6" descr="IMG_69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696" y="2575286"/>
            <a:ext cx="4296081" cy="3222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1" name="Picture 7" descr="IMG_69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1748" y="3836646"/>
            <a:ext cx="3906837" cy="2929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5108272" y="2631767"/>
            <a:ext cx="37737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Тематическое развлечение</a:t>
            </a:r>
          </a:p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«Витаминки для Маринки»</a:t>
            </a:r>
          </a:p>
        </p:txBody>
      </p:sp>
    </p:spTree>
    <p:extLst>
      <p:ext uri="{BB962C8B-B14F-4D97-AF65-F5344CB8AC3E}">
        <p14:creationId xmlns:p14="http://schemas.microsoft.com/office/powerpoint/2010/main" val="126436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28998"/>
          </a:xfrm>
        </p:spPr>
        <p:txBody>
          <a:bodyPr>
            <a:normAutofit fontScale="90000"/>
          </a:bodyPr>
          <a:lstStyle/>
          <a:p>
            <a:pPr lvl="0"/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Спортивный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праздник 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</a:rPr>
              <a:t>  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</a:rPr>
              <a:t>‘’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Вместе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с папой вместе с мамой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веселей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</a:rPr>
              <a:t>’’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</a:rPr>
              <a:t>  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Рисунок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6" r="-84" b="-577"/>
          <a:stretch>
            <a:fillRect/>
          </a:stretch>
        </p:blipFill>
        <p:spPr bwMode="auto">
          <a:xfrm>
            <a:off x="2051720" y="3140968"/>
            <a:ext cx="5242321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6" r="-185" b="-720"/>
          <a:stretch>
            <a:fillRect/>
          </a:stretch>
        </p:blipFill>
        <p:spPr bwMode="auto">
          <a:xfrm>
            <a:off x="38766" y="1700808"/>
            <a:ext cx="33337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4" r="-146" b="-702"/>
          <a:stretch>
            <a:fillRect/>
          </a:stretch>
        </p:blipFill>
        <p:spPr bwMode="auto">
          <a:xfrm>
            <a:off x="5724128" y="1740619"/>
            <a:ext cx="3571875" cy="228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60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8" y="1916832"/>
            <a:ext cx="8881932" cy="1143000"/>
          </a:xfrm>
        </p:spPr>
        <p:txBody>
          <a:bodyPr/>
          <a:lstStyle/>
          <a:p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Актуальность</a:t>
            </a:r>
            <a:endParaRPr lang="ru-RU" sz="4000" dirty="0">
              <a:solidFill>
                <a:schemeClr val="tx2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068960"/>
            <a:ext cx="8507288" cy="30572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Дошкольный возраст является важнейшим этапом в формировании здоровья ребенка. Особенно остро эта задача стоит в адаптационный период, когда у детей наблюдается значительное увеличение количества случаев заболеваемости, что требует необходимости использования современных, инновационных подходов воспитательно-оздоровительной работы.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42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8884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Microsoft Himalaya" pitchFamily="2" charset="0"/>
                <a:cs typeface="Times New Roman" pitchFamily="18" charset="0"/>
              </a:rPr>
              <a:t>ЦЕЛЬ ПРОЕКТА: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Microsoft Himalaya" pitchFamily="2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492896"/>
            <a:ext cx="8579296" cy="36332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Создание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педагогических условий для формирования элементарных представлений у детей раннего возраста о здоровом образе жизни, вовлечение родителей в данный процесс.</a:t>
            </a:r>
          </a:p>
          <a:p>
            <a:pPr marL="0" indent="0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46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ЗАДАЧИ ПРОЕКТА</a:t>
            </a:r>
            <a:endParaRPr lang="ru-RU" dirty="0">
              <a:solidFill>
                <a:schemeClr val="tx2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140968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ru-RU" sz="24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преодоление стрессовых состояний у детей раннего возраста в период адаптации.</a:t>
            </a:r>
          </a:p>
          <a:p>
            <a:pPr lvl="0"/>
            <a:r>
              <a:rPr lang="ru-RU" sz="24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внедрение здоровьесберегающих технологий в педагогический процесс ДОУ.</a:t>
            </a:r>
          </a:p>
          <a:p>
            <a:pPr lvl="0"/>
            <a:r>
              <a:rPr lang="ru-RU" sz="24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формирование активной позиции родителей к вопросам здоровьесбережения детей раннего возраста.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6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23242"/>
            <a:ext cx="853244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Вид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проекта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: познавательно –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творческий.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Целевая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аудитория: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дети второй группы раннего возраста, воспитатели , родители , педагоги ДОУ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.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Планируемые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результаты</a:t>
            </a:r>
            <a:endParaRPr lang="ru-RU" sz="2000" dirty="0">
              <a:solidFill>
                <a:schemeClr val="tx2">
                  <a:lumMod val="50000"/>
                </a:schemeClr>
              </a:solidFill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 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повышение уровня здоровья детей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формирование у них навыков здорового образа жизни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устойчивой потребности в регулярных занятиях физическими упражнениями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сформированы культурно-гигиенические навыки, знают элементарные правила личной гигиены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активная позиция родителей в укреплении здоровья детей и семьи.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дети самостоятельно проявляют инициативу: рассматривают иллюстрации, участвуют в беседах, задают вопросы, проявляют творчество, активность и детальность в работе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>
                <a:latin typeface="Times New Roman" pitchFamily="18" charset="0"/>
                <a:cs typeface="Times New Roman" pitchFamily="18" charset="0"/>
              </a:rPr>
            </a:b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20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8229600" cy="1143000"/>
          </a:xfrm>
        </p:spPr>
        <p:txBody>
          <a:bodyPr/>
          <a:lstStyle/>
          <a:p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Этапы проекта</a:t>
            </a: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9420288"/>
              </p:ext>
            </p:extLst>
          </p:nvPr>
        </p:nvGraphicFramePr>
        <p:xfrm>
          <a:off x="179512" y="2492896"/>
          <a:ext cx="878497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748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772816"/>
            <a:ext cx="7839075" cy="9779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Работа с детьми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Оздоровительные мероприятия</a:t>
            </a:r>
            <a:endParaRPr lang="en-US" sz="2400" i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418" name="Picture 58" descr="IMG_91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986" y="2894037"/>
            <a:ext cx="3851275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419" name="Picture 59" descr="IMG_91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064" y="2988796"/>
            <a:ext cx="3573462" cy="3621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421" name="Rectangle 61"/>
          <p:cNvSpPr>
            <a:spLocks noChangeArrowheads="1"/>
          </p:cNvSpPr>
          <p:nvPr/>
        </p:nvSpPr>
        <p:spPr bwMode="auto">
          <a:xfrm>
            <a:off x="1763688" y="6379050"/>
            <a:ext cx="65178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Массажная дорожка из бросового материала</a:t>
            </a:r>
          </a:p>
        </p:txBody>
      </p:sp>
    </p:spTree>
    <p:extLst>
      <p:ext uri="{BB962C8B-B14F-4D97-AF65-F5344CB8AC3E}">
        <p14:creationId xmlns:p14="http://schemas.microsoft.com/office/powerpoint/2010/main" val="375884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/>
          </p:cNvSpPr>
          <p:nvPr>
            <p:ph idx="1"/>
          </p:nvPr>
        </p:nvSpPr>
        <p:spPr>
          <a:xfrm>
            <a:off x="4105796" y="2206625"/>
            <a:ext cx="5038204" cy="465137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600" b="1" i="1" dirty="0" smtClean="0">
                <a:latin typeface="Monotype Corsiva" pitchFamily="66" charset="0"/>
              </a:rPr>
              <a:t>		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Суджок-терапия и 		      массаж</a:t>
            </a:r>
          </a:p>
        </p:txBody>
      </p:sp>
      <p:pic>
        <p:nvPicPr>
          <p:cNvPr id="21508" name="Picture 4" descr="IMG_92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310703"/>
            <a:ext cx="4464050" cy="297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9" name="Picture 5" descr="IMG_93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080" y="4077072"/>
            <a:ext cx="3635896" cy="2423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926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4797276" y="2005769"/>
            <a:ext cx="4346724" cy="7892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Закаливающие 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мероприятия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pic>
        <p:nvPicPr>
          <p:cNvPr id="19461" name="Picture 5" descr="IMG_8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2120" y="4173939"/>
            <a:ext cx="3480048" cy="2609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2" name="Picture 6" descr="IMG_8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005769"/>
            <a:ext cx="3537471" cy="2652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3" name="Picture 7" descr="IMG_81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4479" y="2708920"/>
            <a:ext cx="2443162" cy="325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661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 slides</Template>
  <TotalTime>565</TotalTime>
  <Words>190</Words>
  <Application>Microsoft Office PowerPoint</Application>
  <PresentationFormat>Экран (4:3)</PresentationFormat>
  <Paragraphs>47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Шаблон 2</vt:lpstr>
      <vt:lpstr>Муниципальное бюджетное дошкольное образовательное учреждение "Детский сад "Ласточка"  муниципального образования "город Десногорск" Смоленской области </vt:lpstr>
      <vt:lpstr>Актуальность</vt:lpstr>
      <vt:lpstr>ЦЕЛЬ ПРОЕКТА:</vt:lpstr>
      <vt:lpstr>ЗАДАЧИ ПРОЕКТА</vt:lpstr>
      <vt:lpstr>Презентация PowerPoint</vt:lpstr>
      <vt:lpstr>Этапы проекта</vt:lpstr>
      <vt:lpstr>Работа с детьми Оздоровительные мероприятия</vt:lpstr>
      <vt:lpstr>Презентация PowerPoint</vt:lpstr>
      <vt:lpstr>Закаливающие  мероприятия </vt:lpstr>
      <vt:lpstr>Массаж и самомассаж</vt:lpstr>
      <vt:lpstr>Образовательная деятельность</vt:lpstr>
      <vt:lpstr>   Спортивный праздник     ‘’Вместе с папой вместе с мамой веселей’’      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л</cp:lastModifiedBy>
  <cp:revision>26</cp:revision>
  <dcterms:created xsi:type="dcterms:W3CDTF">2019-02-06T19:36:53Z</dcterms:created>
  <dcterms:modified xsi:type="dcterms:W3CDTF">2019-02-08T11:10:32Z</dcterms:modified>
</cp:coreProperties>
</file>