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7240" autoAdjust="0"/>
  </p:normalViewPr>
  <p:slideViewPr>
    <p:cSldViewPr>
      <p:cViewPr varScale="1">
        <p:scale>
          <a:sx n="89" d="100"/>
          <a:sy n="89" d="100"/>
        </p:scale>
        <p:origin x="1282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B889C-D50B-4CED-A475-96637B15C705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517F7-E380-4043-A1E6-0FD94C8463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790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517F7-E380-4043-A1E6-0FD94C84632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72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517F7-E380-4043-A1E6-0FD94C84632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254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517F7-E380-4043-A1E6-0FD94C84632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172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772400" cy="1571659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«Как научить ребенка быть добрым»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4293096"/>
            <a:ext cx="5114778" cy="1101248"/>
          </a:xfrm>
        </p:spPr>
        <p:txBody>
          <a:bodyPr/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Мокроусова Мария Леонидовна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588785"/>
              </p:ext>
            </p:extLst>
          </p:nvPr>
        </p:nvGraphicFramePr>
        <p:xfrm>
          <a:off x="476917" y="476672"/>
          <a:ext cx="8429684" cy="1061784"/>
        </p:xfrm>
        <a:graphic>
          <a:graphicData uri="http://schemas.openxmlformats.org/drawingml/2006/table">
            <a:tbl>
              <a:tblPr/>
              <a:tblGrid>
                <a:gridCol w="8429684"/>
              </a:tblGrid>
              <a:tr h="10617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6923C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Муниципальное бюджетное дошкольное образовательное учреждение </a:t>
                      </a:r>
                      <a:endParaRPr lang="ru-RU" sz="1800" dirty="0" smtClean="0">
                        <a:solidFill>
                          <a:srgbClr val="76923C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76923C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«Детский </a:t>
                      </a:r>
                      <a:r>
                        <a:rPr lang="ru-RU" sz="1800" dirty="0">
                          <a:solidFill>
                            <a:srgbClr val="76923C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сад </a:t>
                      </a:r>
                      <a:r>
                        <a:rPr lang="ru-RU" sz="1800" dirty="0" smtClean="0">
                          <a:solidFill>
                            <a:srgbClr val="76923C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«Дюймовочка» муниципального образования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76923C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«город  Десногорск» Смоленской области</a:t>
                      </a:r>
                      <a:endParaRPr lang="ru-RU"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18745" marR="1187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43371" y="5877272"/>
            <a:ext cx="1045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год</a:t>
            </a:r>
            <a:endParaRPr lang="ru-RU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254868"/>
              </p:ext>
            </p:extLst>
          </p:nvPr>
        </p:nvGraphicFramePr>
        <p:xfrm>
          <a:off x="0" y="214288"/>
          <a:ext cx="8143900" cy="6643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5975"/>
                <a:gridCol w="2035975"/>
                <a:gridCol w="2035975"/>
                <a:gridCol w="2035975"/>
              </a:tblGrid>
              <a:tr h="845155"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Совместная образовательная деятельность</a:t>
                      </a:r>
                      <a:endParaRPr lang="ru-RU" sz="1200" dirty="0"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Организация среды</a:t>
                      </a:r>
                      <a:endParaRPr lang="ru-RU" sz="1200" dirty="0"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Работа с родителями</a:t>
                      </a:r>
                      <a:endParaRPr lang="ru-RU" sz="1200" dirty="0"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791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Речевое развитие</a:t>
                      </a:r>
                      <a:endParaRPr lang="ru-RU" sz="1200" b="1" dirty="0"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Чтение художественной литературы.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Чтение В.Катаев «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Цветик-семицветик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», чтение сказки «Золушка», просмотр мультфильма «Кот Леопольд».</a:t>
                      </a:r>
                      <a:endParaRPr lang="ru-RU" sz="1200" dirty="0"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Сказки, рассказы по теме.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Рекомендовать родителям почитать дома с детьми</a:t>
                      </a:r>
                      <a:r>
                        <a:rPr kumimoji="0" lang="ru-RU" sz="1200" b="0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 сказки.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619417">
                <a:tc>
                  <a:txBody>
                    <a:bodyPr/>
                    <a:lstStyle/>
                    <a:p>
                      <a:r>
                        <a:rPr kumimoji="0" lang="ru-RU" sz="1200" b="1" i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Физическое развитие</a:t>
                      </a:r>
                      <a:endParaRPr lang="ru-RU" sz="1200" dirty="0"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П/и «Найди свою пару и обнимись»</a:t>
                      </a:r>
                      <a:endParaRPr lang="ru-RU" sz="1200" dirty="0"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Атрибуты для подвижных игр.</a:t>
                      </a:r>
                      <a:endParaRPr lang="ru-RU" sz="1200" dirty="0"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Консультация для родителей «Нравственное воспитание детей».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571480"/>
            <a:ext cx="66437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III </a:t>
            </a:r>
            <a:r>
              <a:rPr lang="ru-RU" sz="1200" b="1" i="1" dirty="0" smtClean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этап – заключительный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916832"/>
            <a:ext cx="74557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Экскурсия в Храм (развитие у детей духовно-нравственных качеств) .</a:t>
            </a:r>
          </a:p>
          <a:p>
            <a:r>
              <a:rPr lang="ru-RU" sz="1200" dirty="0" smtClean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Вручение изготовленных поделок, рисунков родителям.</a:t>
            </a:r>
          </a:p>
          <a:p>
            <a:r>
              <a:rPr lang="ru-RU" sz="1200" dirty="0" smtClean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Проведение родительского собрания «Давайте учить детей доброте» - повышать роль семьи в воспитании у детей нравственных качеств, в частности доброты.</a:t>
            </a:r>
          </a:p>
          <a:p>
            <a:r>
              <a:rPr lang="ru-RU" sz="1200" dirty="0" smtClean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Проведение игры «Солнышко» (рисование своего ребенка на картинке «солнышко» и описание его положительных качеств «лучики солнышка».</a:t>
            </a:r>
          </a:p>
          <a:p>
            <a:r>
              <a:rPr lang="ru-RU" sz="1200" dirty="0" smtClean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Представление родителям памяток «Уроки доброты» о воспитании доброты в детях.</a:t>
            </a:r>
            <a:endParaRPr lang="ru-RU" sz="1200" dirty="0"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ХоЗяИн\Desktop\DSCN07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57620" cy="3621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ХоЗяИн\Desktop\DSCN07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2896" y="3571877"/>
            <a:ext cx="4381004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214810" y="476672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Просмотр мультфильма 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«Кот Леопольд»</a:t>
            </a:r>
            <a:endParaRPr lang="ru-RU" sz="1200" b="1" dirty="0"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ХоЗяИн\Desktop\IMG_17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3" y="-27379"/>
            <a:ext cx="4500562" cy="3375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ХоЗяИн\Desktop\IMG_17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367142"/>
            <a:ext cx="4564079" cy="3423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643438" y="285728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Рассматривание книги «Правила поведения дошкольников»</a:t>
            </a:r>
            <a:endParaRPr lang="ru-RU" sz="1200" b="1" dirty="0"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ХоЗяИн\Desktop\DSC017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67435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ХоЗяИн\Desktop\DSC017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482174"/>
            <a:ext cx="4652703" cy="3375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857752" y="285728"/>
            <a:ext cx="3214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Экскурсия в Храм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44008" y="692696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Проведение непосредственной образовательной деятельности «Уроки добра»</a:t>
            </a:r>
          </a:p>
        </p:txBody>
      </p:sp>
      <p:pic>
        <p:nvPicPr>
          <p:cNvPr id="1026" name="Picture 2" descr="D:\Работа\мои документы\фотографии\занятие Мокроусова\IMG_09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3"/>
            <a:ext cx="4176464" cy="33329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Работа\мои документы\фотографии\занятие Мокроусова\IMG_09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01008"/>
            <a:ext cx="4553623" cy="3217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7544" y="836712"/>
            <a:ext cx="7200800" cy="2952328"/>
          </a:xfrm>
        </p:spPr>
        <p:txBody>
          <a:bodyPr>
            <a:no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В ходе работы над проектом </a:t>
            </a:r>
            <a:r>
              <a:rPr lang="ru-RU" sz="1200" b="1" dirty="0" smtClean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дети</a:t>
            </a:r>
            <a:r>
              <a:rPr lang="ru-RU" sz="1200" dirty="0" smtClean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пришли к </a:t>
            </a:r>
            <a:r>
              <a:rPr lang="ru-RU" sz="1200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пониманию того, что добро приносит радость, что добрый человек – хороший друг.</a:t>
            </a:r>
            <a:br>
              <a:rPr lang="ru-RU" sz="1200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</a:br>
            <a:r>
              <a:rPr lang="ru-RU" sz="1200" i="1" dirty="0" smtClean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А для этого:</a:t>
            </a:r>
            <a:r>
              <a:rPr lang="ru-RU" sz="1200" i="1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/>
            </a:r>
            <a:br>
              <a:rPr lang="ru-RU" sz="1200" i="1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должен учить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дружить, любить, ценить мир и делать это с большой любовью, заинтересованностью и профессионализмом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И, конечно же, уважаемые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задумались, что доброта формируется в семье и воспитывать умение делать добро надо каждый день.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740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700808"/>
            <a:ext cx="6673552" cy="2915152"/>
          </a:xfrm>
        </p:spPr>
        <p:txBody>
          <a:bodyPr>
            <a:normAutofit/>
          </a:bodyPr>
          <a:lstStyle/>
          <a:p>
            <a:pPr algn="ctr"/>
            <a: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b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</a:t>
            </a: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120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43504" y="428604"/>
            <a:ext cx="3357586" cy="714380"/>
          </a:xfrm>
        </p:spPr>
        <p:txBody>
          <a:bodyPr>
            <a:normAutofit/>
          </a:bodyPr>
          <a:lstStyle/>
          <a:p>
            <a:pPr algn="ctr"/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«Песенка о человеке»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29190" y="1357298"/>
            <a:ext cx="392909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всех зверей- названия. У человека- звание.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звание такое обидно уступать!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Свинье не обязательно вести себя по – свински,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ты по- человечески обязан поступать!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Хотя в известной мере мы все немного звери.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Внучата Крокодила, кузены Гамадрила,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как – никак мы – люди. И потому нам мерзки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 изверги, которые ведут себя по – зверски.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тот, который давит собаку на дороге,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тот, кто отрывает у лягушонка ноги,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ты, мучитель слабых, и ты, злодей с рогаткой.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Считать ли всех вас за людей – останется загадкой….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человек – он человек. И должен быть гуманным.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если это слово вам кажется туманным-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можно без латыни, а просто по – отечески: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человек? Будь добр, веди себя по – человечески!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00892" y="4714884"/>
            <a:ext cx="15263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Б.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Заходер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6" name="Picture 2" descr="C:\Users\ХоЗяИн\Desktop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298"/>
            <a:ext cx="5000628" cy="3643338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71472" y="418722"/>
            <a:ext cx="75009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 реализации проекта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28596" y="1230940"/>
            <a:ext cx="75724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Направленность проекта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b="1" i="1" dirty="0" smtClean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нравственных чувств; привитие моральных норм поведения ребенку с окружающим миром.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57158" y="2204671"/>
            <a:ext cx="74295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85720" y="3437895"/>
            <a:ext cx="771530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последние годы много говорят о кризисе нравственности и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303F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бездуховности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Этот кризис проявляется, прежде всего, в доминировании материальных ценностей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 духовными, что приводит к искажению представлений детей о таких добродетелях, как доброта, отзывчивость, милосердие, великодушие, справедливость. В обществе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отмечается общий рост социальной напряженности и агрессии, а это отражается на детях и проявляется в детской агрессивности и враждебности. Искажения нравственного сознания, эмоциональная, волевая, душевная и духовная незрелость прослеживаются сегодня у детей дошкольного возраста. Поэтому работа педагогов ДОУ, главной целью которой является формирование первоначальных представлений о нравственных чувствах и эмоциях представляется на сегодняшний момент очень актуальной.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Современное общество заинтересовано в воспитании высокоразвитой неповторимой личности. Умение справляться с проявлениями собственного эгоизма, уважать мнение других людей, приходить на помощь, сочувствовать и сопереживать другим людям, доброта – вот те необходимые качества, которые необходимо заложить в раннем возрасте.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662" y="357166"/>
            <a:ext cx="6255488" cy="642941"/>
          </a:xfrm>
        </p:spPr>
        <p:txBody>
          <a:bodyPr>
            <a:norm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ПРОЕКТЕ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0298" y="1285860"/>
            <a:ext cx="4357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социально-личностный, общественно-полезный, практико-ориентированный.</a:t>
            </a:r>
            <a:endParaRPr lang="ru-RU" sz="1200" dirty="0"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2276660"/>
            <a:ext cx="2071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УЧАСТНИКИ </a:t>
            </a:r>
            <a:r>
              <a:rPr lang="ru-RU" sz="1200" b="1" i="1" dirty="0" smtClean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ПРОЕКТА:</a:t>
            </a:r>
            <a:endParaRPr lang="ru-RU" sz="1200" b="1" i="1" dirty="0"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1285860"/>
            <a:ext cx="6000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ТИП ПРОЕКТА:</a:t>
            </a:r>
            <a:endParaRPr lang="ru-RU" sz="1200" b="1" i="1" dirty="0"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1736" y="2214554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Воспитатель: Мокроусова Мария Леонидовна, дети-22 ребёнка, родители детей. Возраст детей 5-6 лет.</a:t>
            </a:r>
            <a:endParaRPr lang="ru-RU" sz="1200" dirty="0"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3071810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СРОК</a:t>
            </a:r>
          </a:p>
          <a:p>
            <a:r>
              <a:rPr lang="ru-RU" sz="1200" b="1" i="1" dirty="0" smtClean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РЕАЛИЗАЦИИ</a:t>
            </a:r>
          </a:p>
          <a:p>
            <a:r>
              <a:rPr lang="ru-RU" sz="1200" b="1" i="1" dirty="0" smtClean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ПРОЕКТА: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43174" y="3357562"/>
            <a:ext cx="3643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долгосрочный</a:t>
            </a:r>
            <a:r>
              <a:rPr lang="ru-RU" sz="1200" dirty="0" smtClean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58" y="4491815"/>
            <a:ext cx="3143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ФОРМЫ</a:t>
            </a:r>
          </a:p>
          <a:p>
            <a:r>
              <a:rPr lang="ru-RU" sz="1200" b="1" i="1" dirty="0" smtClean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РАБОТЫ</a:t>
            </a:r>
          </a:p>
          <a:p>
            <a:r>
              <a:rPr lang="ru-RU" sz="1200" b="1" i="1" dirty="0" smtClean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ПРОЕКТА</a:t>
            </a:r>
            <a:r>
              <a:rPr lang="en-US" sz="1200" b="1" i="1" dirty="0" smtClean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:</a:t>
            </a:r>
            <a:r>
              <a:rPr lang="ru-RU" sz="1200" b="1" i="1" dirty="0" smtClean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endParaRPr lang="ru-RU" sz="1200" b="1" i="1" dirty="0"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643174" y="4584149"/>
            <a:ext cx="42148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игровая, познавательно - исследовательская, продуктивная, взаимодействие с родителями.</a:t>
            </a:r>
            <a:endParaRPr kumimoji="0" lang="ru-RU" sz="1200" b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214290"/>
            <a:ext cx="1143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ЦЕЛЬ</a:t>
            </a:r>
            <a:r>
              <a:rPr lang="en-US" sz="1200" b="1" i="1" dirty="0" smtClean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:</a:t>
            </a:r>
            <a:endParaRPr lang="ru-RU" sz="1200" b="1" i="1" dirty="0"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7290" y="214290"/>
            <a:ext cx="657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303F5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воспитание у детей положительных качеств характера, способствовать сплочению коллектива, мотивировать детей на совершение добрых поступков, добрых дел во благо других людей.</a:t>
            </a:r>
            <a:endParaRPr lang="ru-RU" sz="1200" dirty="0">
              <a:solidFill>
                <a:srgbClr val="303F50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227986" y="2956606"/>
            <a:ext cx="13573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/>
              <a:t>ЗАДАЧИ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428728" y="2956606"/>
            <a:ext cx="671517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1200" dirty="0" smtClean="0">
                <a:solidFill>
                  <a:srgbClr val="303F5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у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чить детей ориентироваться в социальных ролях и межличностных отношениях.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Формировать доброжелательные дружеские взаимоотношения между детьми; положительное отношение ко всем людям.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Воспитывать умение оценивать поступки окружающих.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Развивать негативное восприятие и отношение к плохим поступкам в жизни и литературных произведениях; уверенность в себе и своих возможностях.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Поощрять стремление ребенка совершать добрые поступки.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Развивать представления детей о понятиях «добро». и «зло»., их важности в жизни людей.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Сохранение и укрепление здоровья детей.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8019" y="1217302"/>
            <a:ext cx="6955750" cy="276999"/>
          </a:xfrm>
          <a:prstGeom prst="rect">
            <a:avLst/>
          </a:prstGeom>
          <a:noFill/>
        </p:spPr>
        <p:txBody>
          <a:bodyPr vert="horz" wrap="square" rtlCol="0" anchor="t" anchorCtr="0">
            <a:spAutoFit/>
          </a:bodyPr>
          <a:lstStyle/>
          <a:p>
            <a:pPr algn="ctr"/>
            <a:r>
              <a:rPr lang="ru-RU" sz="1200" b="1" i="1" dirty="0" smtClean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ЭТАПЫ РЕАЛИЗАЦИИ ПРОЕКТА</a:t>
            </a:r>
            <a:r>
              <a:rPr lang="en-US" sz="1200" b="1" i="1" dirty="0" smtClean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:</a:t>
            </a:r>
            <a:endParaRPr lang="ru-RU" sz="1200" b="1" i="1" dirty="0"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239" y="2333953"/>
            <a:ext cx="7429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I</a:t>
            </a:r>
            <a:r>
              <a:rPr lang="ru-RU" sz="1200" b="1" dirty="0" smtClean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этап - подготовительный</a:t>
            </a:r>
            <a:endParaRPr lang="ru-RU" sz="1200" b="1" dirty="0"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492" y="3284984"/>
            <a:ext cx="8143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II </a:t>
            </a:r>
            <a:r>
              <a:rPr lang="ru-RU" sz="1200" b="1" dirty="0" smtClean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этап – основной (практический)</a:t>
            </a:r>
            <a:endParaRPr lang="ru-RU" sz="1200" b="1" dirty="0"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239" y="4307155"/>
            <a:ext cx="66437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III </a:t>
            </a:r>
            <a:r>
              <a:rPr lang="ru-RU" sz="1200" b="1" dirty="0" smtClean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этап - заключительный</a:t>
            </a:r>
            <a:endParaRPr lang="ru-RU" sz="1200" b="1" dirty="0"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0100" y="214290"/>
            <a:ext cx="6715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I </a:t>
            </a:r>
            <a:r>
              <a:rPr lang="ru-RU" sz="1200" b="1" dirty="0" smtClean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этап - подготовительный</a:t>
            </a:r>
            <a:endParaRPr lang="ru-RU" sz="1200" b="1" dirty="0"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14282" y="2453153"/>
            <a:ext cx="750099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ru-RU" sz="1200" dirty="0" smtClean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Изучение необходимой литературы.</a:t>
            </a:r>
            <a:endParaRPr lang="ru-RU" sz="1200" dirty="0"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2. </a:t>
            </a:r>
            <a:r>
              <a:rPr lang="ru-RU" sz="1200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Сбор литературы о добре: стихи, сказки, рассказы, загадки, пословицы, поговорки, </a:t>
            </a:r>
            <a:r>
              <a:rPr lang="ru-RU" sz="1200" dirty="0" err="1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мирилки</a:t>
            </a:r>
            <a:r>
              <a:rPr lang="ru-RU" sz="1200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, песни.</a:t>
            </a:r>
          </a:p>
          <a:p>
            <a:r>
              <a:rPr lang="ru-RU" sz="1200" dirty="0" smtClean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3. </a:t>
            </a:r>
            <a:r>
              <a:rPr lang="ru-RU" sz="1200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Подбор картин, фотографий, иллюстраций.</a:t>
            </a:r>
          </a:p>
          <a:p>
            <a:r>
              <a:rPr lang="ru-RU" sz="1200" dirty="0" smtClean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4. </a:t>
            </a:r>
            <a:r>
              <a:rPr lang="ru-RU" sz="1200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Работа с родителями по взаимодействию в рамках </a:t>
            </a:r>
            <a:r>
              <a:rPr lang="ru-RU" sz="1200" dirty="0" smtClean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проекта (анкетирование «</a:t>
            </a:r>
            <a:r>
              <a:rPr lang="ru-RU" sz="1200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Способы воспитания</a:t>
            </a:r>
            <a:r>
              <a:rPr lang="ru-RU" sz="1200" dirty="0" smtClean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»).</a:t>
            </a:r>
            <a:endParaRPr lang="ru-RU" sz="1200" dirty="0"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5. </a:t>
            </a:r>
            <a:r>
              <a:rPr lang="ru-RU" sz="1200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Разработка НОД, определение тематики бесед</a:t>
            </a:r>
            <a:r>
              <a:rPr lang="ru-RU" sz="1200" dirty="0" smtClean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dirty="0" smtClean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6. Стендовая информация, изготовление памятки.</a:t>
            </a:r>
            <a:endParaRPr lang="ru-RU" sz="1200" dirty="0"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357166"/>
            <a:ext cx="7242048" cy="642942"/>
          </a:xfrm>
        </p:spPr>
        <p:txBody>
          <a:bodyPr>
            <a:norm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II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этап – основной (практический)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034" y="1700808"/>
            <a:ext cx="68802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1. Проведение бесед о доброте.</a:t>
            </a:r>
          </a:p>
          <a:p>
            <a:r>
              <a:rPr lang="ru-RU" sz="1200" dirty="0" smtClean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2. Чтение стихов, сказок, рассказов.</a:t>
            </a:r>
          </a:p>
          <a:p>
            <a:r>
              <a:rPr lang="ru-RU" sz="1200" dirty="0" smtClean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3. Просмотр фотографий, иллюстраций.</a:t>
            </a:r>
          </a:p>
          <a:p>
            <a:r>
              <a:rPr lang="ru-RU" sz="1200" dirty="0" smtClean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4. Проведение НОД «Уроки добра» по формированию у детей доброжелательного поведения, навыков управления негативными эмоциями, осознанного отношения к нормам социального поведения</a:t>
            </a:r>
          </a:p>
          <a:p>
            <a:r>
              <a:rPr lang="ru-RU" sz="1200" dirty="0" smtClean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5. Изготовление поделок, рисунков (для подарков родителям), что позволяет детям проявлять доброе отношение к окружающим и, прежде всего, к своим родителям.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242048" cy="381676"/>
          </a:xfrm>
        </p:spPr>
        <p:txBody>
          <a:bodyPr>
            <a:normAutofit/>
          </a:bodyPr>
          <a:lstStyle/>
          <a:p>
            <a:pPr algn="ctr"/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Содержание ПРОЕКТА</a:t>
            </a:r>
            <a:endParaRPr lang="ru-RU" sz="1200" b="0" dirty="0">
              <a:solidFill>
                <a:schemeClr val="tx1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638584"/>
              </p:ext>
            </p:extLst>
          </p:nvPr>
        </p:nvGraphicFramePr>
        <p:xfrm>
          <a:off x="1" y="642918"/>
          <a:ext cx="8072460" cy="6215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566"/>
                <a:gridCol w="2000566"/>
                <a:gridCol w="2000566"/>
                <a:gridCol w="2070762"/>
              </a:tblGrid>
              <a:tr h="827276"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Совместная образовательная деятельность</a:t>
                      </a:r>
                      <a:endParaRPr lang="ru-RU" sz="1200" dirty="0"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Организация среды</a:t>
                      </a:r>
                      <a:endParaRPr lang="ru-RU" sz="1200" dirty="0"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Работа с родителями</a:t>
                      </a:r>
                      <a:endParaRPr lang="ru-RU" sz="1200" dirty="0"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5545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Познавательное</a:t>
                      </a:r>
                    </a:p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развитие</a:t>
                      </a:r>
                      <a:endParaRPr lang="ru-RU" sz="1200" b="1" dirty="0"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Беседа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 «Добрый человек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 не оставит в беде»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aseline="0" dirty="0" smtClean="0"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Рассматривание книги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 «Правила поведения дошкольников»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 smtClean="0"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Экскурсия в Храм.</a:t>
                      </a:r>
                      <a:endParaRPr lang="en-US" sz="1200" dirty="0" smtClean="0"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Сюжетные картинки, иллюстрации к</a:t>
                      </a:r>
                      <a:r>
                        <a:rPr kumimoji="0" lang="ru-RU" sz="1200" b="0" i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 книге</a:t>
                      </a:r>
                      <a:r>
                        <a:rPr kumimoji="0" lang="en-US" sz="1200" b="0" i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kumimoji="0" lang="ru-RU" sz="1200" b="0" i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 «Правила поведения дошкольников»</a:t>
                      </a:r>
                      <a:r>
                        <a:rPr kumimoji="0" lang="en-US" sz="1200" b="0" i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Устный опрос «Беседуете ли вы с ребёнком</a:t>
                      </a:r>
                      <a:r>
                        <a:rPr kumimoji="0" lang="ru-RU" sz="1200" b="0" i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 дома</a:t>
                      </a:r>
                      <a:r>
                        <a:rPr kumimoji="0" lang="en-US" sz="1200" b="0" i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?</a:t>
                      </a:r>
                      <a:r>
                        <a:rPr kumimoji="0" lang="ru-RU" sz="1200" b="0" i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Консультация для родителей «Вежливость воспитывается вежливостью».</a:t>
                      </a:r>
                      <a:endParaRPr lang="ru-RU" sz="1200" dirty="0"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23235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Социально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 коммуникативное развитие</a:t>
                      </a:r>
                      <a:endParaRPr lang="ru-RU" sz="1200" b="1" dirty="0"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Мимическая гимнастика «Покажи свое настроение если……».</a:t>
                      </a:r>
                      <a:r>
                        <a:rPr kumimoji="0" lang="en-US" sz="1200" b="0" i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 C/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и «</a:t>
                      </a:r>
                      <a:r>
                        <a:rPr kumimoji="0" lang="ru-RU" sz="1200" b="0" i="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Утеша</a:t>
                      </a:r>
                      <a:r>
                        <a:rPr kumimoji="0" lang="en-US" sz="1200" b="0" i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м куклу», с/и</a:t>
                      </a:r>
                      <a:r>
                        <a:rPr kumimoji="0" lang="ru-RU" sz="1200" b="0" i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 «Комплименты».</a:t>
                      </a:r>
                      <a:endParaRPr lang="ru-RU" sz="1200" dirty="0"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Мини – сцена с материалом.</a:t>
                      </a:r>
                      <a:endParaRPr lang="ru-RU" sz="1200" dirty="0"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Индивидуальные беседы, консультации с родителями по выявлению их заинтересованности по теме</a:t>
                      </a:r>
                      <a:r>
                        <a:rPr kumimoji="0" lang="en-US" sz="1200" b="0" i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398</TotalTime>
  <Words>948</Words>
  <Application>Microsoft Office PowerPoint</Application>
  <PresentationFormat>Экран (4:3)</PresentationFormat>
  <Paragraphs>115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Calibri</vt:lpstr>
      <vt:lpstr>Cambria</vt:lpstr>
      <vt:lpstr>Times New Roman</vt:lpstr>
      <vt:lpstr>Verdana</vt:lpstr>
      <vt:lpstr>Wingdings</vt:lpstr>
      <vt:lpstr>Wingdings 2</vt:lpstr>
      <vt:lpstr>Изящная</vt:lpstr>
      <vt:lpstr>Проект  «Как научить ребенка быть добрым»</vt:lpstr>
      <vt:lpstr> «Песенка о человеке»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II этап – основной (практический)</vt:lpstr>
      <vt:lpstr>Содержание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«Как научить ребёнка быть добрым»</dc:title>
  <dc:creator>ХоЗяИн</dc:creator>
  <cp:lastModifiedBy>Пользоваль</cp:lastModifiedBy>
  <cp:revision>48</cp:revision>
  <cp:lastPrinted>2016-03-17T09:14:01Z</cp:lastPrinted>
  <dcterms:created xsi:type="dcterms:W3CDTF">2016-03-15T16:06:20Z</dcterms:created>
  <dcterms:modified xsi:type="dcterms:W3CDTF">2016-03-29T18:16:17Z</dcterms:modified>
</cp:coreProperties>
</file>