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1"/>
  </p:notesMasterIdLst>
  <p:sldIdLst>
    <p:sldId id="256" r:id="rId2"/>
    <p:sldId id="282" r:id="rId3"/>
    <p:sldId id="283" r:id="rId4"/>
    <p:sldId id="267" r:id="rId5"/>
    <p:sldId id="268" r:id="rId6"/>
    <p:sldId id="272" r:id="rId7"/>
    <p:sldId id="271" r:id="rId8"/>
    <p:sldId id="27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74" r:id="rId17"/>
    <p:sldId id="275" r:id="rId18"/>
    <p:sldId id="278" r:id="rId19"/>
    <p:sldId id="28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9" d="100"/>
          <a:sy n="69" d="100"/>
        </p:scale>
        <p:origin x="-3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E288A3-0D19-489B-85D9-F4B2A0564BF5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6F3249-2374-41EF-8AD2-6F0C2F345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B07B5-285D-4255-B857-807EAA785482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0FF4-602D-43F5-BC95-55B0E882B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633E-FC9B-4EB0-B8BF-EC36400FC50E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85191-9E30-430E-8A16-1EA4D45DA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1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A8339-0C9D-4E61-993A-D07F725DCDD6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DAFF-5FD5-4CEC-BE81-F34AFD802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3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B5419-3C4C-425D-BA12-0F7BB28FB25C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BDB4-5043-4FB2-8560-79E4A3933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1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223D-B09E-48C5-BAD4-C8684EA92689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8C89-58A2-459E-8874-D5AFDF202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5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F523-A25E-4AA5-9762-55563BE6D606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0D07-FF6C-46C4-AB06-740114308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0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3D60-DC2A-46E9-8623-FB6BC28DCCA9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08C5-AB24-4E83-854E-FB62988F5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7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35A4-63F9-4A92-81B3-CE45839F9AF1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B804-32D8-4A08-AA0F-96CA85441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9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7127-3E35-46E8-8ECD-51167E202AED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F97A-9B2D-4BDB-953F-834BFC958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5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D8B6-F9F4-4CD6-A66E-96AEDD0018DB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62C44-69B3-4BB8-B683-11FF7E1ED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4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203FC-EBFE-4570-8F57-8D229135C007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823BF-A049-434F-B484-2135A98E2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6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647181D-6841-46A5-9B5A-464E5EB81A59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AA31B48-168F-4635-9A3A-8C1DA3848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8" r:id="rId2"/>
    <p:sldLayoutId id="2147483757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8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256" y="1916832"/>
            <a:ext cx="8367464" cy="1800200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Тема: «Приобщение детей к традициям народного творчества через фольклор ».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dirty="0"/>
              <a:t>«ДЕТСКИЙ САД «ДЮЙМОВОЧКА» МУНИЦИПАЛЬНОГО ОБРАЗОВАНИЯ </a:t>
            </a:r>
          </a:p>
          <a:p>
            <a:pPr algn="ctr"/>
            <a:r>
              <a:rPr lang="ru-RU" sz="1400" dirty="0"/>
              <a:t>«ГОРОД ДЕСНОГОРСК» СМОЛЕНСКОЙ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50851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Кондратенкова Г.А</a:t>
            </a:r>
          </a:p>
          <a:p>
            <a:pPr algn="r"/>
            <a:r>
              <a:rPr lang="ru-RU" dirty="0" smtClean="0"/>
              <a:t>воспитатель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юймовочка\Рабочий стол\13 гр\20200212_100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852936"/>
            <a:ext cx="2758659" cy="36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Дюймовочка\Рабочий стол\13 гр\20200212_100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2739662" cy="36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Дюймовочка\Рабочий стол\13 гр\20200212_1007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58" y="2852936"/>
            <a:ext cx="2739661" cy="365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05273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«Русская изба»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Дюймовочка\Рабочий стол\13 гр\20200214_084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71446"/>
            <a:ext cx="2607204" cy="34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Дюймовочка\Рабочий стол\13 гр\20200213_152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84" y="1988840"/>
            <a:ext cx="2607204" cy="347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Дюймовочка\Рабочий стол\13 гр\20200213_151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7263"/>
            <a:ext cx="2553234" cy="340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49742"/>
            <a:ext cx="8355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русским народным костюмом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Дюймовочка\Рабочий стол\13 гр\20200213_154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4" y="2045962"/>
            <a:ext cx="311181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Дюймовочка\Рабочий стол\13 гр\20200213_160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42595"/>
            <a:ext cx="311181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48680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Театрализованная  деятельность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Дюймовочка\Рабочий стол\13 гр\20200131_101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44055"/>
            <a:ext cx="2684984" cy="357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Дюймовочка\Рабочий стол\13 гр\20200128_120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20" y="2544055"/>
            <a:ext cx="2777680" cy="37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90872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Дюймовочка\Рабочий стол\13 гр\20200212_111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944428"/>
            <a:ext cx="3420380" cy="408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13гр\20200206_110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44428"/>
            <a:ext cx="3108463" cy="41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5407" y="600708"/>
            <a:ext cx="40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9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3гр\20200212_113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08787"/>
            <a:ext cx="3497760" cy="46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13гр\20200204_1125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4" y="1508788"/>
            <a:ext cx="3497760" cy="46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3304" y="210292"/>
            <a:ext cx="791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художественной литературы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62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428625" y="369254"/>
            <a:ext cx="8358188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ФОРМЫ И МЕТОДЫ РАБОТЫ С РОДИТЕЛЯМИ:</a:t>
            </a:r>
            <a:endParaRPr lang="ru-RU" sz="2800" dirty="0">
              <a:solidFill>
                <a:srgbClr val="FF0000"/>
              </a:solidFill>
              <a:latin typeface="Constantia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консультации: «Использование фольклора в развитии ребёнка», </a:t>
            </a:r>
          </a:p>
          <a:p>
            <a:pPr algn="just" eaLnBrk="0" hangingPunct="0">
              <a:buFontTx/>
              <a:buChar char="•"/>
            </a:pPr>
            <a:r>
              <a:rPr lang="ru-RU" sz="24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«Народные игры и игрушки как средство воспитания детей»;</a:t>
            </a:r>
            <a:endParaRPr lang="ru-RU" sz="2400" dirty="0">
              <a:solidFill>
                <a:srgbClr val="4C376B"/>
              </a:solidFill>
              <a:latin typeface="Constantia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презентации;</a:t>
            </a:r>
            <a:endParaRPr lang="ru-RU" sz="2400" dirty="0">
              <a:solidFill>
                <a:srgbClr val="4C376B"/>
              </a:solidFill>
              <a:latin typeface="Constantia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создан альбом «Фольклор. Устное народное творчество»;</a:t>
            </a:r>
            <a:endParaRPr lang="ru-RU" sz="2400" dirty="0">
              <a:solidFill>
                <a:srgbClr val="4C376B"/>
              </a:solidFill>
              <a:latin typeface="Constantia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совместные с родителями фольклорные праздники;</a:t>
            </a:r>
            <a:endParaRPr lang="ru-RU" sz="2400" dirty="0">
              <a:solidFill>
                <a:srgbClr val="4C376B"/>
              </a:solidFill>
              <a:latin typeface="Constantia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мастер классы по изготовлению народных игрушек;</a:t>
            </a:r>
            <a:endParaRPr lang="ru-RU" sz="2400" dirty="0">
              <a:solidFill>
                <a:srgbClr val="4C376B"/>
              </a:solidFill>
              <a:latin typeface="Constantia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выпущен буклет для родителей «Фольклор. Устное народное творчество</a:t>
            </a:r>
            <a:r>
              <a:rPr lang="ru-RU" sz="2400" dirty="0" smtClean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rgbClr val="4C376B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14313" y="0"/>
            <a:ext cx="892968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РАБОТЫ С ПЕДАГОГАМИ БЫЛИ РАЗРАБОТАНЫ:</a:t>
            </a:r>
          </a:p>
          <a:p>
            <a:pPr eaLnBrk="0" hangingPunct="0">
              <a:buFontTx/>
              <a:buChar char="•"/>
            </a:pPr>
            <a:r>
              <a:rPr lang="ru-RU" sz="3200" dirty="0">
                <a:solidFill>
                  <a:srgbClr val="4C376B"/>
                </a:solidFill>
                <a:latin typeface="Times New Roman" pitchFamily="18" charset="0"/>
                <a:cs typeface="Times New Roman" pitchFamily="18" charset="0"/>
              </a:rPr>
              <a:t>консультация для молодых специалистов «Использование фольклора в детском саду»;</a:t>
            </a:r>
          </a:p>
          <a:p>
            <a:pPr eaLnBrk="0" hangingPunct="0">
              <a:buFontTx/>
              <a:buChar char="•"/>
            </a:pPr>
            <a:r>
              <a:rPr lang="ru-RU" sz="3200" dirty="0">
                <a:solidFill>
                  <a:srgbClr val="4C376B"/>
                </a:solidFill>
                <a:latin typeface="Times New Roman" pitchFamily="18" charset="0"/>
                <a:cs typeface="Times New Roman" pitchFamily="18" charset="0"/>
              </a:rPr>
              <a:t>круглый стол с педагогами «Целесообразность ознакомления детей с русской народной игрушкой»;</a:t>
            </a:r>
          </a:p>
          <a:p>
            <a:pPr eaLnBrk="0" hangingPunct="0">
              <a:buFontTx/>
              <a:buChar char="•"/>
            </a:pPr>
            <a:r>
              <a:rPr lang="ru-RU" sz="3200" dirty="0">
                <a:solidFill>
                  <a:srgbClr val="4C376B"/>
                </a:solidFill>
                <a:latin typeface="Times New Roman" pitchFamily="18" charset="0"/>
                <a:cs typeface="Times New Roman" pitchFamily="18" charset="0"/>
              </a:rPr>
              <a:t>деловая игра «Знатоки русского фольклора»;</a:t>
            </a:r>
          </a:p>
          <a:p>
            <a:pPr eaLnBrk="0" hangingPunct="0">
              <a:buFontTx/>
              <a:buChar char="•"/>
            </a:pPr>
            <a:r>
              <a:rPr lang="ru-RU" sz="3200" dirty="0">
                <a:solidFill>
                  <a:srgbClr val="4C376B"/>
                </a:solidFill>
                <a:latin typeface="Times New Roman" pitchFamily="18" charset="0"/>
                <a:cs typeface="Times New Roman" pitchFamily="18" charset="0"/>
              </a:rPr>
              <a:t>презентация «Использование фольклора в режимных моментах работы детского сада».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57188" y="492581"/>
            <a:ext cx="700087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ru-RU" sz="3200" dirty="0">
                <a:solidFill>
                  <a:srgbClr val="4C376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расширяются детские представления об окружающем мире;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ru-RU" sz="3200" dirty="0">
                <a:solidFill>
                  <a:srgbClr val="4C376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формируются первоначальные знания о культуре своего народа;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ru-RU" sz="3200" dirty="0">
                <a:solidFill>
                  <a:srgbClr val="4C376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речь детей становится более яркой, выразительной и эмоциональной;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ru-RU" sz="3200" dirty="0">
                <a:solidFill>
                  <a:srgbClr val="4C376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обогащается лексический запас новыми словами, выражениями.</a:t>
            </a: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5" y="1643063"/>
            <a:ext cx="6500813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dirty="0">
                <a:solidFill>
                  <a:srgbClr val="002060"/>
                </a:solidFill>
                <a:latin typeface="+mj-lt"/>
                <a:cs typeface="+mn-cs"/>
              </a:rPr>
              <a:t>СПАСИБО </a:t>
            </a:r>
          </a:p>
          <a:p>
            <a:pPr algn="ctr">
              <a:defRPr/>
            </a:pPr>
            <a:r>
              <a:rPr lang="ru-RU" sz="8000" dirty="0">
                <a:solidFill>
                  <a:srgbClr val="002060"/>
                </a:solidFill>
                <a:latin typeface="+mj-lt"/>
                <a:cs typeface="+mn-cs"/>
              </a:rPr>
              <a:t>ЗА ВНИМАНИЕ.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33871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Актуальность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81369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Важнейшим источником развития выразительности детской речи являются произведения устного народного творчества, в том числе малые фольклорные формы « загадки,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прибаутки, песенки, скороговорки, пословицы, поговорки, считалки, колыбельные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Воспитательное, познавательное и эстетическое значение фольклора огромно, так как он расширяет знание ребенка об окружающей действительности, развивает умение чувствовать художественную форму, мелодики и ритм родного языка.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Дети хорошо воспринимают фольклорные произведения благодаря их мягкому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мору, ненавязчивому дидактизму и знакомым жизненным ситуациям 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258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Устное народное творчество-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неоценимое богатство каждого народа, выработанный веками взгляд на жизнь, общество, природу, показатели его способности и таланта . Через устное народное творчество ребенок не только овладевает родным языком, но и осваивает его красоту, лаконичность, приобщается к культуре своего народа, получает первые впечатления о ней.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38" y="571500"/>
            <a:ext cx="807243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Фольклор - одно из действенных и ярких средств ее, таящий огромные дидактические возможности. Знакомство с народными произведениями обогащает чувства и речь малышей, формирует отношение к окружающему миру, играет неоценимую роль во всестороннем развитии детей.</a:t>
            </a:r>
            <a:r>
              <a:rPr lang="ru-RU" sz="3600" dirty="0">
                <a:latin typeface="+mj-lt"/>
                <a:cs typeface="+mn-cs"/>
              </a:rPr>
              <a:t/>
            </a:r>
            <a:br>
              <a:rPr lang="ru-RU" sz="3600" dirty="0">
                <a:latin typeface="+mj-lt"/>
                <a:cs typeface="+mn-cs"/>
              </a:rPr>
            </a:br>
            <a:endParaRPr lang="ru-RU" sz="3600" dirty="0">
              <a:latin typeface="+mj-lt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571500"/>
            <a:ext cx="8229600" cy="55245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детей с русским народным фольклором, используя его разные жанры: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пословицы,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поговорки,частушки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небылицы,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попевки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сказки, народные подвижные игры, пальчиковые игры.</a:t>
            </a:r>
          </a:p>
          <a:p>
            <a:pPr eaLnBrk="1" hangingPunct="1"/>
            <a:endParaRPr lang="ru-RU" sz="4000" dirty="0" smtClean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642938" y="357188"/>
            <a:ext cx="85010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В РАБОТЕ С ДЕТЬМИ: 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патриотических чувств с </a:t>
            </a:r>
          </a:p>
          <a:p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использованием фольклора; 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обогащение словаря детей.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357313" y="642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0063" y="332656"/>
            <a:ext cx="80010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 МЕТОДЫ И ФОРМЫ РАБОТЫ С ДЕТЬМИ: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беседы</a:t>
            </a:r>
            <a:r>
              <a:rPr lang="ru-RU" sz="2800" dirty="0" smtClean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ривлечение родителей к пополнению развивающей среды;</a:t>
            </a:r>
            <a:endParaRPr lang="ru-RU" sz="2800" dirty="0">
              <a:solidFill>
                <a:srgbClr val="4C376B"/>
              </a:solidFill>
              <a:latin typeface="Constantia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родуктивная деятельность;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рассматривание </a:t>
            </a:r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иллюстраций;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прослушивание музыкальных произведений;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 народные подвижные игры;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 игры – драматизации;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 пальчиковые игры;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использование </a:t>
            </a:r>
            <a:r>
              <a:rPr lang="ru-RU" sz="2800" dirty="0" err="1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потешек</a:t>
            </a:r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 в режимных моментах (во время еды, подъёма, умывания, одевания</a:t>
            </a:r>
            <a:r>
              <a:rPr lang="ru-RU" sz="2800" dirty="0" smtClean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ороводные игры.</a:t>
            </a:r>
            <a:endParaRPr lang="ru-RU" sz="2800" dirty="0">
              <a:solidFill>
                <a:srgbClr val="4C376B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571500" y="215435"/>
            <a:ext cx="8459788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r>
              <a:rPr lang="ru-RU" sz="36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МЕТОДИЧЕСКАЯ КОПИЛКА:</a:t>
            </a:r>
            <a:endParaRPr lang="ru-RU" sz="3600" dirty="0">
              <a:solidFill>
                <a:srgbClr val="FF0000"/>
              </a:solidFill>
              <a:latin typeface="Constantia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800" dirty="0" err="1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потешки</a:t>
            </a:r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, загадки, сказки, игры, хороводы;</a:t>
            </a:r>
            <a:endParaRPr lang="ru-RU" sz="2800" dirty="0">
              <a:solidFill>
                <a:srgbClr val="4C376B"/>
              </a:solidFill>
              <a:latin typeface="Constantia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мною были изготовлены дидактические игры: «Назови потешку», «Собери матрёшку», «Что было, что стало»,</a:t>
            </a:r>
          </a:p>
          <a:p>
            <a:pPr eaLnBrk="0" hangingPunct="0"/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 «Назови сказку по картинке», «Соотнеси материал и народную игрушку»;</a:t>
            </a:r>
            <a:endParaRPr lang="ru-RU" sz="2800" dirty="0">
              <a:solidFill>
                <a:srgbClr val="4C376B"/>
              </a:solidFill>
              <a:latin typeface="Constantia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пальчиковые игры;</a:t>
            </a:r>
            <a:endParaRPr lang="ru-RU" sz="2800" dirty="0">
              <a:solidFill>
                <a:srgbClr val="4C376B"/>
              </a:solidFill>
              <a:latin typeface="Constantia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800" dirty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русские народные музыкальные произведения;</a:t>
            </a:r>
            <a:endParaRPr lang="ru-RU" sz="2800" dirty="0">
              <a:solidFill>
                <a:srgbClr val="4C376B"/>
              </a:solidFill>
              <a:latin typeface="Constantia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800" dirty="0" smtClean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Посещение русской избы в детском саду </a:t>
            </a:r>
          </a:p>
          <a:p>
            <a:pPr eaLnBrk="0" hangingPunct="0">
              <a:buFontTx/>
              <a:buChar char="•"/>
            </a:pPr>
            <a:r>
              <a:rPr lang="ru-RU" sz="2800" dirty="0" smtClean="0">
                <a:solidFill>
                  <a:srgbClr val="4C376B"/>
                </a:solidFill>
                <a:latin typeface="Constantia" pitchFamily="18" charset="0"/>
                <a:cs typeface="Times New Roman" pitchFamily="18" charset="0"/>
              </a:rPr>
              <a:t>Уголок ряженья ( русские народные костюмы)</a:t>
            </a:r>
            <a:endParaRPr lang="ru-RU" sz="2800" dirty="0">
              <a:solidFill>
                <a:srgbClr val="4C376B"/>
              </a:solidFill>
              <a:latin typeface="Constantia" pitchFamily="18" charset="0"/>
            </a:endParaRPr>
          </a:p>
          <a:p>
            <a:pPr eaLnBrk="0" hangingPunct="0"/>
            <a:endParaRPr lang="ru-RU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О\20191226_10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15262"/>
            <a:ext cx="3435291" cy="458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13гр\20200206_102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36" y="2015261"/>
            <a:ext cx="3390656" cy="45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83671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</Template>
  <TotalTime>86</TotalTime>
  <Words>561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МО</vt:lpstr>
      <vt:lpstr>Тема: «Приобщение детей к традициям народного творчества через фольклор 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«Использование фольклора в детском саду».</dc:title>
  <dc:creator>USER</dc:creator>
  <cp:lastModifiedBy>Дюймовочка</cp:lastModifiedBy>
  <cp:revision>10</cp:revision>
  <dcterms:created xsi:type="dcterms:W3CDTF">2020-03-23T17:50:39Z</dcterms:created>
  <dcterms:modified xsi:type="dcterms:W3CDTF">2020-03-24T10:04:20Z</dcterms:modified>
</cp:coreProperties>
</file>