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74" r:id="rId7"/>
    <p:sldId id="273" r:id="rId8"/>
    <p:sldId id="270" r:id="rId9"/>
    <p:sldId id="260" r:id="rId10"/>
    <p:sldId id="277" r:id="rId11"/>
    <p:sldId id="271" r:id="rId12"/>
    <p:sldId id="278" r:id="rId13"/>
    <p:sldId id="266" r:id="rId14"/>
    <p:sldId id="261" r:id="rId15"/>
    <p:sldId id="264" r:id="rId16"/>
    <p:sldId id="265" r:id="rId17"/>
    <p:sldId id="268" r:id="rId18"/>
    <p:sldId id="269" r:id="rId19"/>
    <p:sldId id="279" r:id="rId20"/>
    <p:sldId id="262" r:id="rId21"/>
    <p:sldId id="275" r:id="rId22"/>
    <p:sldId id="276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56793"/>
            <a:ext cx="5616624" cy="1440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140968"/>
            <a:ext cx="5688632" cy="1008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0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5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27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6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9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6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9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6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ДЕЛОВАЯ ИГРА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Проектная деятельность в детском саду в условиях реализации ФГОС дошкольного образования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»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Выполнила</a:t>
            </a:r>
            <a:r>
              <a:rPr lang="ru-RU" smtClean="0"/>
              <a:t>: Шашкова Н.Ю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д/с»Ласточка»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522858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402790" cy="605816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</a:t>
            </a:r>
            <a:r>
              <a:rPr lang="ru-RU" dirty="0" smtClean="0">
                <a:latin typeface="+mj-lt"/>
              </a:rPr>
              <a:t>. По каким признакам классифицируются проекты? (по тематике, по составу участников, по срокам реализации)</a:t>
            </a:r>
          </a:p>
          <a:p>
            <a:pPr lvl="0"/>
            <a:r>
              <a:rPr lang="ru-RU" dirty="0" smtClean="0">
                <a:latin typeface="+mj-lt"/>
              </a:rPr>
              <a:t>2. Назовите основные этапы проекта? (цель, разработка, выполнение, подведение итогов)</a:t>
            </a:r>
          </a:p>
          <a:p>
            <a:pPr lvl="0"/>
            <a:r>
              <a:rPr lang="ru-RU" dirty="0" smtClean="0">
                <a:latin typeface="+mj-lt"/>
              </a:rPr>
              <a:t>3. Назовите виды проектов? (творческие, исследовательские, игровые, информационные, комплексные, межгрупповые, групповые, индивидуальные)</a:t>
            </a:r>
          </a:p>
          <a:p>
            <a:pPr lvl="0"/>
            <a:r>
              <a:rPr lang="ru-RU" dirty="0" smtClean="0">
                <a:latin typeface="+mj-lt"/>
              </a:rPr>
              <a:t>4. Какие проекты могут быть по продолжительности? (долгосрочные, краткосрочные, средней продолжительности)</a:t>
            </a:r>
          </a:p>
          <a:p>
            <a:pPr lvl="0"/>
            <a:r>
              <a:rPr lang="ru-RU" dirty="0" smtClean="0">
                <a:latin typeface="+mj-lt"/>
              </a:rPr>
              <a:t>5. Что может быть результатом проекта? (рисунки, доклады, поделки, концерты, праздники, спектакли, аппликации, альбомы и т.д.)</a:t>
            </a:r>
          </a:p>
          <a:p>
            <a:pPr lvl="0"/>
            <a:r>
              <a:rPr lang="ru-RU" dirty="0" smtClean="0">
                <a:latin typeface="+mj-lt"/>
              </a:rPr>
              <a:t>6. Какие проекты бывают по составу участников? (индивидуальные, групповые, фронтальные)</a:t>
            </a:r>
          </a:p>
          <a:p>
            <a:pPr lvl="0"/>
            <a:r>
              <a:rPr lang="ru-RU" dirty="0" smtClean="0">
                <a:latin typeface="+mj-lt"/>
              </a:rPr>
              <a:t>7. На что ориентировано проектирование? (на совместную деятельность участников образовательного процесса).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Вопросы из шляпы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554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6788945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Вопрос-ответ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2" name="Picture 6" descr="https://openclipart.org/image/2400px/svg_to_png/279817/question_mark_cartoony_with_eyes_monsterbra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5929852" cy="5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88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Что такое педагогическое проектирование?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Дань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моде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Догма профессиональной деятельности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Вид педагогической деятельности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0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Что такое гипотеза?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Короткая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аннотация проекта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Опасение педагога о неудачной реализации проекта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Предположение, требующее объяснения и подтверждения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2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Какое содержание педагогической деятельности не является характерным для практического (исследовательского) этапа?</a:t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Реализация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проектных мероприятий во взаимодействии воспитателя с коллегами и родителями</a:t>
            </a:r>
          </a:p>
          <a:p>
            <a:pPr lvl="0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Выдвижение гипотезы</a:t>
            </a:r>
          </a:p>
          <a:p>
            <a:pPr lvl="0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Открытый показ деятельности по теме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8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Презентуя проект, педагог должен: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Проявить себя как педагог, владеющий навыками разработки проекта как методического пособия, которое окажет практическую помощь коллегам</a:t>
            </a:r>
          </a:p>
          <a:p>
            <a:pPr lvl="0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Показать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свое превосходство над коллегами по решению обозначенной в проекте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проблеме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По срокам реализации проект может быть?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Краткосрочным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Срочный</a:t>
            </a:r>
          </a:p>
          <a:p>
            <a:pPr lvl="0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Долговременный</a:t>
            </a:r>
          </a:p>
          <a:p>
            <a:pPr lvl="0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Длительный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3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788945" cy="498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5760640" cy="259228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Цель: </a:t>
            </a:r>
            <a:r>
              <a:rPr lang="ru-RU" sz="1800" dirty="0" smtClean="0">
                <a:solidFill>
                  <a:srgbClr val="002060"/>
                </a:solidFill>
              </a:rPr>
              <a:t>обеспечить условия для развития творчества и профессиональной активности педагогов в овладении ими технологий проектирования через интерактивные формы методической работы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5743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08720"/>
          </a:xfrm>
        </p:spPr>
        <p:txBody>
          <a:bodyPr>
            <a:noAutofit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Притча 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«Наберись смелости и сделай попытку»</a:t>
            </a:r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s://otvet.imgsmail.ru/download/u_24e7db3b59d093b109c21b19ae15669a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56" y="1916832"/>
            <a:ext cx="3915980" cy="4488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403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"</a:t>
            </a:r>
            <a:r>
              <a:rPr lang="ru-RU" dirty="0" smtClean="0">
                <a:solidFill>
                  <a:schemeClr val="tx2"/>
                </a:solidFill>
              </a:rPr>
              <a:t>Король предложил своим придворным испытание, чтобы выбрать из них достойного на важный пост при дворе. Множество сильных и мудрых людей собрались вокруг него. Он подвел всех собравшихся к двери в отдаленном уголке сада. Дверь была огромных размеров и, казалось, вросла глубоко в землю. «Кто из вас сможет открыть эту каменную громаду?» - спросил король. Один за другим его придворные выходили вперед, оценивающе оглядывали дверь, говорили «нет» и отходили в сторону. Другие, слыша, что говорят их предшественники, вообще не решались на испытание. Только один визирь подошел к двери, внимательно посмотрел на нее, потрогал ее руками, испробовал много способов сдвинуть ее и, наконец, дернул сильным рывком. И дверь открылась. Она была оставлена неплотно прикрытой, и необходимо было только желание осознать это и мужество действовать решительно. Король сказал: «Ты получишь пост при дворе, потому что ты не полагался только на то, что видел и слышал, ты привел в действие собственные силы и рискнул попробовать».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Вывод.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"Часто бывает так, что человек воспринимает ситуацию, полагаясь на свои ощущения. Однако часто бывает так, что чувства обманывают людей и тогда они не в состоянии сделать правильных логических выводов. Как же тогда быть? Ответ простой - нужно попробовать проверить свои ощущения и правильность выводов. Философское определение «Практика - критерий истины».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«Самое лучшее открытие – то,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которое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ребенок делает сам»</a:t>
            </a:r>
          </a:p>
        </p:txBody>
      </p:sp>
    </p:spTree>
    <p:extLst>
      <p:ext uri="{BB962C8B-B14F-4D97-AF65-F5344CB8AC3E}">
        <p14:creationId xmlns:p14="http://schemas.microsoft.com/office/powerpoint/2010/main" val="3753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Основной целью проектного метода в ДОУ является развитие свободной творческой личности ребенка, которое определяется задачами развития и задачами исследовательской деятельности детей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2810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Общие задачи развития, специфичные для каждого возраста: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Обеспечение психологического благополучия и здоровья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детей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Развитие познавательных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способностей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Развитие творческого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воображения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Развитие творческого мышления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62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«Ассоциация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itd1.mycdn.me/image?id=576777341818&amp;t=20&amp;plc=WEB&amp;tkn=*6Us85O3GwgbqjgvlYl-s6osyk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3292"/>
            <a:ext cx="6734175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349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Цель: настроить педагогов на работу, снять психологическое напряжение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Я начну фразу, а вы, продолжите эту фразу.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Если педагог – это цвет, то какой?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Если педагог – это геометрическая фигура, то какая?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Если педагог – это настроение, то какое?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Если представить, что педагог – это сказочный герой, то кто?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Если педагог – это цветок, то это…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Если педагог – игра, то какая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3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9598" t="699"/>
          <a:stretch/>
        </p:blipFill>
        <p:spPr bwMode="auto">
          <a:xfrm>
            <a:off x="179512" y="188640"/>
            <a:ext cx="8208912" cy="601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192084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8818"/>
            <a:ext cx="8238645" cy="549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621812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Вопросы из шляпы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s://lh3.googleusercontent.com/5W3IEwM48Sn7e8u97PwwbGmx0AC6tgkPqkyeW_s8NE68d9YiZuw8oRuszkY33g-gwMp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27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</Template>
  <TotalTime>216</TotalTime>
  <Words>658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8</vt:lpstr>
      <vt:lpstr> ДЕЛОВАЯ ИГРА </vt:lpstr>
      <vt:lpstr>Цель: обеспечить условия для развития творчества и профессиональной активности педагогов в овладении ими технологий проектирования через интерактивные формы методической работы</vt:lpstr>
      <vt:lpstr>Презентация PowerPoint</vt:lpstr>
      <vt:lpstr>Общие задачи развития, специфичные для каждого возраста: </vt:lpstr>
      <vt:lpstr>Игра «Ассоциация» </vt:lpstr>
      <vt:lpstr>Цель: настроить педагогов на работу, снять психологическое напряжение</vt:lpstr>
      <vt:lpstr>Презентация PowerPoint</vt:lpstr>
      <vt:lpstr>Презентация PowerPoint</vt:lpstr>
      <vt:lpstr>Вопросы из шляпы </vt:lpstr>
      <vt:lpstr>Презентация PowerPoint</vt:lpstr>
      <vt:lpstr>Презентация PowerPoint</vt:lpstr>
      <vt:lpstr>Презентация PowerPoint</vt:lpstr>
      <vt:lpstr>Вопрос-ответ</vt:lpstr>
      <vt:lpstr>Что такое педагогическое проектирование? </vt:lpstr>
      <vt:lpstr>Что такое гипотеза? </vt:lpstr>
      <vt:lpstr>Какое содержание педагогической деятельности не является характерным для практического (исследовательского) этапа? </vt:lpstr>
      <vt:lpstr>Презентуя проект, педагог должен: </vt:lpstr>
      <vt:lpstr>По срокам реализации проект может быть? </vt:lpstr>
      <vt:lpstr>Презентация PowerPoint</vt:lpstr>
      <vt:lpstr>Притча  «Наберись смелости и сделай попытку»</vt:lpstr>
      <vt:lpstr>Презентация PowerPoint</vt:lpstr>
      <vt:lpstr>Вывод.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детском саду в условиях реализации ФГОС дошкольного образования</dc:title>
  <dc:creator>л</dc:creator>
  <cp:lastModifiedBy>л</cp:lastModifiedBy>
  <cp:revision>26</cp:revision>
  <dcterms:created xsi:type="dcterms:W3CDTF">2019-01-29T10:08:37Z</dcterms:created>
  <dcterms:modified xsi:type="dcterms:W3CDTF">2019-02-08T10:35:11Z</dcterms:modified>
</cp:coreProperties>
</file>