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534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ACEA6F-90A6-4DDD-94B8-01A6E156E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4A96444-5E84-4B6F-B0A1-8552C790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E7842F-2AC8-4046-A529-50BE7747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459E62-BB9E-46C2-A618-C36B4CD3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A63E15-89DC-44C0-9547-DC1F8060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790088-E89C-4F8D-9525-E50CE07B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E85C09-DB2E-4F0D-B162-711A6E48A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FA96DD-D1E0-4506-B57E-3068DE3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7C8230-C57B-4AA7-BAC2-A9C711F1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1F3E8-492F-4431-8EA8-7ECE7F4F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945BF60-D399-40B9-8991-BD9641BEC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B3C349-FB37-4DC8-8CB4-9083CCF92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2D6EB4-1B7B-45EB-933C-EB44275B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1324D0-26E0-4A7C-A140-7CC980B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064D7C-3EEC-4513-A3FD-3D9B2FB9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2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A03EE2-FF37-4BF8-8F8F-E8C6EFA6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6F81B3-F369-46DF-B036-A2DEF3F2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A5E552-94FF-4853-85AA-371BEF03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03BFA6-429A-4805-8618-FC6DE229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C0B4D4-A6B2-4A25-81E8-5F5F0CD3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2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D4DEA3-02A0-4ADF-BE43-3BCC36ED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0910F8-1A90-41AD-AE43-60B39D956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043745-D009-464D-A19B-DC42332B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B74A14-E11B-4F63-AE34-6B0197D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FDD0E8-3962-4D7B-A3A8-3FA8705B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9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CA98A6-DE2B-4B56-ACB8-F91F3DED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162BC6-4925-45E8-99C5-EAEFA4C55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20BC14-6195-4EDF-9214-A2EF60D2A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D8F16E-BC30-4656-93D0-E201B0D9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FE1A7E-5699-4BCB-AA7F-2CE98D78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F903FE-F14F-4428-904A-085B7C95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B7B41-B39B-402B-96A4-96282F12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D70169-8849-4594-BAC4-C99B64721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80867BB-CB89-4AF9-9E9D-F328A1471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D39D63D-6DA6-4527-B396-F5306E36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7B2F71A-0727-4B30-B588-701696672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7C15A2F-1030-4503-8B3B-39C306FF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B8F089-BD22-4408-BE54-2DBC81D9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86BFE5-A5C8-4F84-A285-F507A668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3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EDEEEE-4A02-44AC-B296-D95F69F0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0330BB2-D195-46DF-8442-4718C604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404B385-95A2-4314-A163-55BC9688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A24C8E-ED7B-45C2-B228-79B6443B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8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4652E2D-BFF2-4FD9-8711-33D8C317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9F6597-503E-46BD-ABE5-C5A29B71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0EAFDF-DCD8-49A7-88BC-7BCA1AAB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4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1D2AD3-F911-4A47-8E30-B957C3C5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22790E-D8A7-4A81-9124-A0B28C57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7B7F01-7027-4A17-AD7B-7AC55BFFD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B81195-B7F8-44BD-AF79-0EFB94EA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322EA3-0866-4A8B-952A-E7169ED3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28D9ED-703E-41C6-88F7-BE1692C5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8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4724AF-82A1-4B6F-B43F-8A8F80C5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2E38D2E-864D-4EE5-8C9E-C3BAD63C4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1A34E9-BDF1-4D47-8F62-532D9D91E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EC4C0A-B190-4A1F-8A3E-52DA9FCC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1CABC9-0E9F-40BC-B8D6-CC1E433F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212021-51C3-4F3A-B207-22052E22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3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2CAD6-B55F-4D67-9EB9-FA66FFB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467207-551C-4BA3-B2AE-8A8F97899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8D3408-AD7E-4911-B4D0-C28DEAE25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3431-BD7A-46ED-9B6B-642C14DE027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CD0CF5-A5D7-4A92-8C89-065192C62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0B1258-A6DD-40AC-A520-A6B70FB0F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6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902BAD-E738-4913-92D6-F103EAE76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485" y="1639699"/>
            <a:ext cx="9144000" cy="2017713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Предметно-развивающая среда в ДОУ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5902BAD-E738-4913-92D6-F103EAE768D2}"/>
              </a:ext>
            </a:extLst>
          </p:cNvPr>
          <p:cNvSpPr txBox="1">
            <a:spLocks/>
          </p:cNvSpPr>
          <p:nvPr/>
        </p:nvSpPr>
        <p:spPr>
          <a:xfrm>
            <a:off x="4726236" y="4197426"/>
            <a:ext cx="4676536" cy="6626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Комарова Татьяна Валентиновна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воспитатель МБДОУ «Детский сад «Мишутка»</a:t>
            </a:r>
          </a:p>
          <a:p>
            <a:pPr algn="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г.Десногорска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0EC26-1039-4CB1-BE61-72471CF2F8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Физкультурно-оздоровительный уголок  «Спортивный островок»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D25B57-278E-47E4-BB94-2B618957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86450" cy="4486275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Содержит в себе как традиционное физкультурное оборудование, так и нетрадиционное. Данное оборудование направлено на развитие физических качеств детей - ловкости, меткости, глазомера, быстроты реакции, силовых качеств.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Уголок пользуется популярностью у наших детей, поскольку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реализует их потребность в двигательной активности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Увеличение двигательной активности оказывает благоприятное влияние на физическое и умственное развитие, состояние здоровья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A7534F-E56E-42B7-851A-C1BCF91A0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690688"/>
            <a:ext cx="3981450" cy="454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00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E2A99-A01C-4BA6-AC3F-B933099FEC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безопасности «Азбука безопасности»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4F41E3-D5E2-4CF1-BBD7-B735DA529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4806948" cy="4351338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Отражает безопасность на улице (ПДД), дома и пожарную безопасность. Он оснащён необходимыми атрибутами, игрушками, дидактическими играми.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Создание такого уголка в нашей группе помогает детям в ознакомлении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 правилами и нормами безопасного поведения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673A33-0C7C-4936-A340-20A880E62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1690688"/>
            <a:ext cx="5708649" cy="428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24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2BCE86-8604-4117-A538-943725D20B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Конструкторское бюро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9A740A-64C1-4C41-A193-DE89E8BC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8624"/>
            <a:ext cx="6581776" cy="4757737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Включает в себя: конструкторы различного вида - крупный и мелкий, деревянный и пластиковый, кубики. Это позволяет организовать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конструкторскую деятельность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как с большой группой ребят, так и с маленькой. Развернуть строительство можно как на ковре, так и на столе.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1E1531-A6FF-4E3C-A10E-9B85E2DE5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1706561"/>
            <a:ext cx="3933825" cy="474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98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10E171-907F-4B42-98A3-F38A51BFE5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сюжетно-ролевых игр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E1E895-BCD5-4AC9-A8B5-374855128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422899" cy="4067175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нем расположены зоны для таких игр, как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«Семья», «Больница», «Аптека», «Парикмахерская».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AFC14F-FCB2-41C0-B9F6-1867D68AC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690688"/>
            <a:ext cx="5422900" cy="406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91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DB2D9A-D382-4C19-B92F-CE4B8C8924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математики «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Пифагорики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DFA925-48EE-4544-BE08-620419B2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387851" cy="4595812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Включает в себя магнитную доску, доску – планшет, разнообразный раздаточный материал, пособия с цифрами.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DF8ADF-C7B5-48D8-839A-62C0A012B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51" y="1690688"/>
            <a:ext cx="6127749" cy="459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77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95225B-20FB-4D19-9578-4AE44ECAF4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народного творчества и краеведения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«Мой край»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FFFD4F-37E9-428A-BA67-DC328068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962400" cy="4802187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Отражает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развитие интереса детей к родному краю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это и альбомы «Город, в котором я живу» и «Смоленск – гордость моя», куклы в национальных костюмах, предметы искусства, каталог знаменитых людей Смоленщины.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0D42FE-6796-4925-9247-7C5E6DCDD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35125"/>
            <a:ext cx="6477000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82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B35B52-0BD9-42E2-B4B5-874BF36A4B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художественного творчества </a:t>
            </a:r>
            <a:b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«Волшебная кисточка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BD0647-FB9F-491B-A7D9-C1980556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5156200" cy="4019550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свободное время ребята лепят, рисуют цветными карандашами, красками, цветной гуашью, мелками. Выполняют аппликацию из цветной бумаги и картона.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6EA462-F12C-4683-AB53-F5BF9E16A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690688"/>
            <a:ext cx="5359400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5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291EC6-F839-49F2-8379-CCDB75D8A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87" y="100421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Предметно–развивающая среда </a:t>
            </a:r>
            <a:r>
              <a:rPr lang="ru-RU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возможность наиболее эффективно развивать индивидуальность каждого ребенка с учетом его склонностей, интересов, уровня активности. Она не может быть построена окончательно. При организации предметно-развивающей среды в детском саду необходима сложная, многоплановая и творческая деятельность всех участников образовательного процесса. Дальнейшая работа предполагает осуществление поиска инновационных подходов к организации предметно-развивающей среды в ДОУ.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CCDE56-B6EA-45BF-9764-409B2347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95300"/>
            <a:ext cx="11115675" cy="1214438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Предметно-развивающая среда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– система материальных объектов деятельности ребенка, функционально моделирующая содержание его духовного и физического развития».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С.Л. Новоселова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B6302F-EC42-422B-A396-50ABA0C6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5475"/>
            <a:ext cx="10353675" cy="428148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Развивающая среда</a:t>
            </a:r>
            <a:r>
              <a:rPr lang="ru-RU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комплекс материально-технических, санитарно-гигиенических, эстетических, психолого-педагогических условий, обеспечивающих организацию жизни детей и взрослых.	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Развивающая среда выступает в роли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стимулятора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движущей силы в целостном процессе становления личности ребенка.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Функция педагога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помочь ребенку обнаружить в себе и развивать то, что присуще ребенку, используя предметно - развивающую среду и ее средства. 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C8B5BC-9626-41AA-A5AA-5C8F3DC2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828675"/>
            <a:ext cx="10115549" cy="456247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Благодаря  развивающей среде дошкольник включается в активную познавательную деятельность,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 него развиваются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любознательность;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воображение;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умственные и художественные способности;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коммуникативные навыки;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Происходит гармоничное развитие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31926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F3C529-3D35-4D53-AEE1-6AD02E10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9531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Развивающая среда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способствует утверждению чувства уверенности в себе, дает возможность дошкольнику испытывать и использовать свои способности, стимулировать проявление им самостоятельности, инициативности, творчества.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Предметная среда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обеспечивает разные виды деятельности ребенка – дошкольника и становится основой для его самостоятельной активности.  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Доминантным видом деятельности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 дошкольном учреждении является игровая деятельность. Игры готовят детей к школе, закладывают фундамент личностных качеств, необходимых каждому человеку.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Предметно–развивающая среда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способствует развитию творческого воображения детей при создании игрового замысла, формированию культуры взаимоотношений. Ее содержание влияет на тематику игр, выбор и использование ролей.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4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FF094-244F-4D36-9B71-35C5ED70835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Цель воспитателя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правильное моделирование такой среды, которая способствует максимальному развитию личности ребенка. 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2E5E51-41E9-4853-802F-95BEB062D29C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Учитывая требования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ФГОС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развивающая предметно-пространственная среда делится на пять образовательных областей: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социально – коммуникативная;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познавательная;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речевая;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художественно – эстетическая;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физическая.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FD9D72-143B-45A0-A442-CA3CE622EA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Речевой уголок «Говоруша»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5BA764-2B25-4214-AD94-E5660B62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171950" cy="4633912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уголке представлены, как новые, так и уже знакомые детям, прочитанные ранее произведения: большой ассортимент книг детских писателей, сказки.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Помимо книг в уголке помещен различный иллюстрированный материал по темам: сезоны, семья, животные, птицы, ПДД.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нем ребенок имеет возможность самостоятельно, по своему вкусу выбрать книгу и спокойно рассмотреть ее с яркими иллюстрациями.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8C2258-C98E-4473-84D5-AF8D1C102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638299"/>
            <a:ext cx="6343650" cy="468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883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86029C-EA34-4D5D-927E-E3E63B806A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дидактических игр «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Познавайка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5726A0-2804-4B9A-8F8D-F32AF6E2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6448425" cy="4927599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Различные дидактические игры по развитию речи, серии картин и иллюстраций для установления последовательности событий, наборы парных картинок на соотнесение, разрезные сюжетные картинки.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1AB24B-D91C-4FD1-B764-3DDC7DFEC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6" y="1360484"/>
            <a:ext cx="3943352" cy="5257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29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C02D83-F33F-4277-A881-C133AD4E83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Театрально-музыкальный   уголок 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«Звенящий дом»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CF56EC-EA18-45FA-AD05-C21C0B98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314825" cy="4351339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то важный объект развивающей среды. Он представлен различного вида театрами: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кукольный, пальчиковый, настольный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Здесь размещены элементы костюмов для персонажей, маски, атрибуты для разыгрывания сказок. Включает различные музыкальные инструменты, аудиозаписи.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FF4B7E-3246-499B-8288-D47FD076D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690688"/>
            <a:ext cx="6200775" cy="435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52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2396F-322B-4822-8776-257E8399B1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науки и исследований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«Юные исследователи»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A59493-EC21-4646-8EE5-21B3CCB7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210051" cy="4729162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Представлен многообразием коллекций –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насекомые, камни, пуговицы, грунт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Также находится материал, для осуществления опытной деятельностью: микроскоп, лупы, мензурки, мерные стаканчики.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D0994D-FEC3-4A8D-9CDC-BFAEBF1B3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1" y="1690688"/>
            <a:ext cx="6305549" cy="4729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20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644</Words>
  <Application>Microsoft Office PowerPoint</Application>
  <PresentationFormat>Произвольный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Предметно-развивающая среда в ДОУ</vt:lpstr>
      <vt:lpstr>«Предметно-развивающая среда – система материальных объектов деятельности ребенка, функционально моделирующая содержание его духовного и физического развития».  С.Л. Новоселова</vt:lpstr>
      <vt:lpstr>Презентация PowerPoint</vt:lpstr>
      <vt:lpstr>Презентация PowerPoint</vt:lpstr>
      <vt:lpstr>Цель воспитателя - правильное моделирование такой среды, которая способствует максимальному развитию личности ребенка. </vt:lpstr>
      <vt:lpstr>Речевой уголок «Говоруша»</vt:lpstr>
      <vt:lpstr>Уголок дидактических игр «Познавайка»</vt:lpstr>
      <vt:lpstr>Театрально-музыкальный   уголок   «Звенящий дом»</vt:lpstr>
      <vt:lpstr>Уголок науки и исследований  «Юные исследователи»</vt:lpstr>
      <vt:lpstr>Физкультурно-оздоровительный уголок  «Спортивный островок»</vt:lpstr>
      <vt:lpstr>Уголок безопасности «Азбука безопасности»</vt:lpstr>
      <vt:lpstr>Конструкторское бюро</vt:lpstr>
      <vt:lpstr>Уголок сюжетно-ролевых игр </vt:lpstr>
      <vt:lpstr>Уголок математики «Пифагорики»</vt:lpstr>
      <vt:lpstr>Уголок народного творчества и краеведения  «Мой край»</vt:lpstr>
      <vt:lpstr>Уголок художественного творчества  «Волшебная кисточка»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в ДОУ</dc:title>
  <dc:creator>Даша</dc:creator>
  <cp:lastModifiedBy>Наталья</cp:lastModifiedBy>
  <cp:revision>25</cp:revision>
  <dcterms:created xsi:type="dcterms:W3CDTF">2021-01-26T05:38:07Z</dcterms:created>
  <dcterms:modified xsi:type="dcterms:W3CDTF">2021-01-27T05:24:25Z</dcterms:modified>
</cp:coreProperties>
</file>