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81" r:id="rId5"/>
    <p:sldId id="280" r:id="rId6"/>
    <p:sldId id="282" r:id="rId7"/>
    <p:sldId id="285" r:id="rId8"/>
    <p:sldId id="284" r:id="rId9"/>
    <p:sldId id="283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0028D2"/>
    <a:srgbClr val="001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25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C058F3-5205-4C92-8A7B-42D8F9A7C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1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294F4-1776-44FC-AC4A-777CCC5860D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0D266-0823-4B54-9CAF-E4622D683B6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18EFA-E9D7-4ED1-AA7C-33F07D6BDDD6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6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1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7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68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2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4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3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396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352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31640" y="2276872"/>
            <a:ext cx="6192688" cy="13681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ctr"/>
            <a:r>
              <a:rPr lang="ru-RU" sz="41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Использование сенсорных игр</a:t>
            </a:r>
            <a:endParaRPr lang="ru-RU" sz="4100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373216"/>
            <a:ext cx="5400600" cy="1484784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/>
            <a:r>
              <a:rPr lang="ru-RU" sz="2200" dirty="0" smtClean="0"/>
              <a:t>Подготовила </a:t>
            </a:r>
          </a:p>
          <a:p>
            <a:pPr algn="l"/>
            <a:r>
              <a:rPr lang="ru-RU" sz="2200" dirty="0"/>
              <a:t>в</a:t>
            </a:r>
            <a:r>
              <a:rPr lang="ru-RU" sz="2200" dirty="0" smtClean="0"/>
              <a:t>оспитатель Щедрова Г.В</a:t>
            </a:r>
            <a:r>
              <a:rPr lang="ru-RU" sz="2200" dirty="0" smtClean="0"/>
              <a:t>.</a:t>
            </a:r>
          </a:p>
          <a:p>
            <a:pPr algn="l"/>
            <a:r>
              <a:rPr lang="ru-RU" sz="2200" dirty="0" smtClean="0"/>
              <a:t>МБДОУ «Детский сад «Ласточка»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632848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Формирование творческой личности – одна из наиболее важных задач каждого педагога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Необходимо, как можно раньше, окружить ребенка такой средой, которая будет стимулировать его игровую, коммуникативную, познавательно-исследовательскую,  двигательную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1986789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31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5">
                    <a:lumMod val="2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8856984" cy="489924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Сенсорное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развитие во все времена было и остается важным и необходимым для полноценного воспитания детей. Сенсорное развитие ребенка – это развитие его восприятия и формирования представлений о важнейших свойствах предметов, их форме, цвете, величине, положении в пространстве, а также запахе и вкусе. Значение сенсорного развития в младшем дошкольном возрасте трудно переоценить, именно этот период наиболее благоприятен для совершенствования представлений об окружающем мире.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Сенсорное развитие необходимо также и для успешного обучения ребенка в детском саду, в школе. От того как ребенок мыслит, видит, как он воспринимает мир, во многом зависит его психическое развитие.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42364"/>
            <a:ext cx="6096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b="1" u="sng" kern="0" dirty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Актуальность </a:t>
            </a:r>
            <a:r>
              <a:rPr lang="ru-RU" sz="4400" b="1" u="sng" kern="0" dirty="0" smtClean="0">
                <a:solidFill>
                  <a:schemeClr val="accent5">
                    <a:lumMod val="25000"/>
                  </a:schemeClr>
                </a:solidFill>
                <a:latin typeface="Book Antiqua" pitchFamily="18" charset="0"/>
              </a:rPr>
              <a:t>темы</a:t>
            </a:r>
            <a:endParaRPr lang="ru-RU" sz="4400" b="1" u="sng" kern="0" dirty="0">
              <a:solidFill>
                <a:schemeClr val="accent5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934200" cy="42672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Цель:</a:t>
            </a: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Развитие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и совершенствование сенсорных процессов (ощущение, восприятие, представления) у детей младшего дошкольного возраста</a:t>
            </a: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Развивать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речь детей как средство общения.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Задачи:</a:t>
            </a:r>
          </a:p>
          <a:p>
            <a:pPr lvl="0"/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Развивать у детей внимание.</a:t>
            </a:r>
          </a:p>
          <a:p>
            <a:pPr lvl="0"/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Сформировать у детей умение воспринимать и представлять предметы.</a:t>
            </a:r>
          </a:p>
          <a:p>
            <a:pPr lvl="0"/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Формировать умения обследовать предметы, выделяя их цвет.</a:t>
            </a:r>
          </a:p>
          <a:p>
            <a:pPr lvl="0"/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Учить применять полученные знания в практической и познавательной деятельности.</a:t>
            </a:r>
          </a:p>
          <a:p>
            <a:pPr lvl="0"/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Формирование умение называть предметы ближайшего окружения в естественной среде и на картинках; узнавать и называть людей различного пола и возраста;</a:t>
            </a:r>
          </a:p>
          <a:p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1910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Методы:</a:t>
            </a:r>
          </a:p>
          <a:p>
            <a:pPr lvl="0"/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Игровой метод (дидактические игры).</a:t>
            </a:r>
          </a:p>
          <a:p>
            <a:pPr lvl="0"/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Наглядный метод (рассматривание дидактических пособий, предметов).</a:t>
            </a:r>
          </a:p>
          <a:p>
            <a:pPr lvl="0"/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Практический (показ способов действия с предметами).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Формы 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организации </a:t>
            </a:r>
            <a:r>
              <a:rPr lang="ru-RU" sz="2800" b="1" u="sng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деятельности:</a:t>
            </a:r>
          </a:p>
          <a:p>
            <a:pPr lvl="0"/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Групповая.</a:t>
            </a:r>
          </a:p>
          <a:p>
            <a:pPr lvl="0"/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Подгрупповая.</a:t>
            </a:r>
          </a:p>
          <a:p>
            <a:pPr lvl="0"/>
            <a:r>
              <a:rPr lang="ru-RU" sz="28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Индивидуальная.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678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315200" cy="4191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обогащении предметно-пространственной среды в группе и создании различных пособий принимают участие родители. </a:t>
            </a:r>
          </a:p>
        </p:txBody>
      </p:sp>
    </p:spTree>
    <p:extLst>
      <p:ext uri="{BB962C8B-B14F-4D97-AF65-F5344CB8AC3E}">
        <p14:creationId xmlns:p14="http://schemas.microsoft.com/office/powerpoint/2010/main" val="265787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96336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Развивающее пособие «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</a:rPr>
              <a:t>Бизиборд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»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516216" cy="488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0350"/>
            <a:ext cx="6732240" cy="504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0350"/>
            <a:ext cx="687625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6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анно 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из фетра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Времена года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30019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66782"/>
            <a:ext cx="6732240" cy="504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30019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0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7159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гра </a:t>
            </a:r>
            <a:b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Волшебные крышки»</a:t>
            </a:r>
            <a:endParaRPr 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804248" cy="510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18810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8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38</TotalTime>
  <Words>249</Words>
  <Application>Microsoft Office PowerPoint</Application>
  <PresentationFormat>Экран (4:3)</PresentationFormat>
  <Paragraphs>36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</vt:lpstr>
      <vt:lpstr>Использование сенсорных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Развивающее пособие «Бизиборд»</vt:lpstr>
      <vt:lpstr>Панно из фетра  «Времена года»</vt:lpstr>
      <vt:lpstr>Игра  «Волшебные крышки»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сенсорных игр</dc:title>
  <dc:creator>л</dc:creator>
  <cp:lastModifiedBy>Новикова ВМ</cp:lastModifiedBy>
  <cp:revision>7</cp:revision>
  <dcterms:created xsi:type="dcterms:W3CDTF">2019-05-28T09:04:55Z</dcterms:created>
  <dcterms:modified xsi:type="dcterms:W3CDTF">2019-06-10T07:33:04Z</dcterms:modified>
</cp:coreProperties>
</file>