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1A8AA-ACEE-4897-A942-18A4FB006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7EA1D1-4B4E-48EA-869A-BA07EC567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3DCE6-D03E-4511-B68E-040B8AB06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F2FD5-C3ED-4E3F-85F4-8405AF95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23B8AF-1E31-4BEA-8B78-AB586DE8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5845D-2CBC-42E9-864F-A58D59A3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D49648-E310-4B8E-8B05-329BB187F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638AE9-D9D0-4477-AE6E-E24BAEC9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A8C28-E2B6-4300-B469-532F1943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F98C0-175A-45C5-9125-E23A83C4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6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8FD4F1-F8C4-47FF-B82F-510002743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9957A-3378-4A00-B4C0-A41242C1C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ED239-DFC0-416C-A568-DCC73251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852B07-81A5-4345-A2E0-6363A41D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9B3BE3-BFAA-41A6-A8A6-FEFFF332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0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D6C97-1768-4ED1-940C-07E039A8A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9D3032-2A04-47F0-A194-E5AFA4336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B2CA23-8FC6-423A-932F-D9D9A5CE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BA62A7-B4A2-4963-B05D-F806D9F40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1667D-A188-4AD8-81F5-0057A719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11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F3E31-67ED-44A0-9D6F-1E93E3A2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258E8D-C058-4708-8CD2-8D2F78994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2BC4C4-2B74-4023-B145-CE02CCC9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D42825-138D-445C-B673-7605A77FA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EC5233-B210-4E4D-AD35-CFFD7160F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4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45A3E-2C7D-46A6-8B34-329162334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313C8-FC83-42F2-9F7D-2751263D4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6B61E-10F5-4942-9A8A-00469A584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D610F4-C7DC-4374-8C56-0DE82D29C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4BEADD-7020-4271-9197-2C4E5F98E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D7B679-3CEF-4C2B-AA16-8F949117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53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D9F61-AC46-4CD8-970A-541DBBF6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6575EF-35E4-4BD1-89CA-6F8906890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3E539C-84E1-4584-B3E6-AB02B3E73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42B656F-A8B8-426B-B89C-4DAA1223C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9AF4ED-CAA9-4141-BCCB-512812518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05F4F7-36EE-4077-BAAE-0122EEA2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516F356-8380-45E1-8857-2A6E7C7D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F38018-6171-406C-A77F-5E8882CC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7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4B739-43B6-43E1-B1F7-0D22B0A90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80CFE4-E6BB-4F11-95F4-E5E809D9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03A48A-288E-41BB-A62F-BAE80AD2D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78F214-B121-4544-A4E2-5EB6249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9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E896B3-A25F-4434-9213-6DC63BBA6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144651-48D5-4CF0-8FC5-D53B9606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D52D07-D5E8-4D80-BCFB-407447FD3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13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13262-1DDE-4CC3-B7AE-47F0FD95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B9CEC-7795-4562-81C7-8CA66FD2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18FD65-6372-497A-A3A2-217D9DB09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E8568F-13E5-4D06-97DC-C7B9C448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DB1B16-F8AA-4012-8A2A-9A57AD2D4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0A5BED-6FE0-4EF9-9941-23F45D7D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311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F9C30-DA86-4ACF-818D-337BADEB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EA2BAB-A804-4430-8861-07689478C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960520-0DBE-411A-ABA7-4A3C20AB1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F61D20-8774-498A-A850-217DB061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D8896-5A34-4F0C-A340-73B1FBDB40D3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C5E364-1292-42B0-856B-CC67D5EF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1A0C78-CD6D-4281-87EE-2A564E06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EB25C-E638-47E7-9889-F6F5F718C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6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9CC15-AD9C-41AB-9E2B-ABEBC1641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4798A5-CDA6-41F8-8721-E43DEE5864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9643BA-096B-44E7-85D5-D6590DE1C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8896-5A34-4F0C-A340-73B1FBDB40D3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6A4BA2-B483-4379-85A3-10C6BCAC2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82FFA-6456-4163-A949-D0059FF2A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EB25C-E638-47E7-9889-F6F5F718CF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1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5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8.jpe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1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B3310A-75EE-43E1-AE8C-03FA99F45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CA67F-A10D-43BD-9213-84498275E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3936"/>
            <a:ext cx="8895471" cy="1434905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«Хэппенинг как инновационная технология в работе с детьми раннего возраста»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92C0F3-917A-473B-A4F5-CAB772C1B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1969" y="4136611"/>
            <a:ext cx="9144000" cy="1655762"/>
          </a:xfrm>
        </p:spPr>
        <p:txBody>
          <a:bodyPr/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Жарикова Алина Александровна</a:t>
            </a:r>
          </a:p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МБДОУ «Детский сад «Ивушка»</a:t>
            </a:r>
          </a:p>
        </p:txBody>
      </p:sp>
    </p:spTree>
    <p:extLst>
      <p:ext uri="{BB962C8B-B14F-4D97-AF65-F5344CB8AC3E}">
        <p14:creationId xmlns:p14="http://schemas.microsoft.com/office/powerpoint/2010/main" val="2307797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2F9335-C39A-49C1-8B8F-F4B8406B2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1986D8-A47A-43B8-859A-A2A4F8BC1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85" y="1331793"/>
            <a:ext cx="2932430" cy="4194412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F410BF-E4FE-433D-BD5E-E925BC328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781" y="1331793"/>
            <a:ext cx="3246438" cy="429516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13D7D0-B5B1-4329-BA59-0F4AA6D3E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755" y="1232214"/>
            <a:ext cx="3071853" cy="4494318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218921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8F776-111D-4479-A505-261440DB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4456C-BD6F-436F-AB33-B2C4EF23B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97BBD0-3BE7-48C4-BF92-632F4D092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8F9FDE-FA9C-4D6B-A243-21DA36674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" y="1025208"/>
            <a:ext cx="3863816" cy="5151755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A4A917-A788-4100-88AA-D00E3C40A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489" y="1273811"/>
            <a:ext cx="3490910" cy="4793621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67D0A0-6C42-4389-B45C-013B5383B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3182" y="1273811"/>
            <a:ext cx="3490910" cy="465454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49754184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208D3C5-DCB7-48A3-A872-7F6B6AB2B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D58A33-7B83-4770-94FB-767D88A0A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828" y="874587"/>
            <a:ext cx="3831618" cy="5108824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DF4477-C215-4E13-9D38-267EFF121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660" y="800099"/>
            <a:ext cx="3943350" cy="5257800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3C02F0-F8B4-4C32-829A-A6AC7F70A3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2"/>
          <a:stretch/>
        </p:blipFill>
        <p:spPr>
          <a:xfrm>
            <a:off x="295854" y="1076518"/>
            <a:ext cx="3413760" cy="485394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28092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F7B985-BD5B-4E8B-B0FE-D00C6BFE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9AD0C3-4CEB-47ED-9243-F8EA435A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21336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Польза от рисования пальчиками: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3E0D0-E49C-4738-B1D6-A7AF0B8B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6920" y="876141"/>
            <a:ext cx="9646920" cy="5547360"/>
          </a:xfrm>
        </p:spPr>
        <p:txBody>
          <a:bodyPr>
            <a:normAutofit fontScale="92500"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такой вид рисования хорошо развивают мелкую моторику, что способствует развитию речи;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тактильной чувствительности (новые ощущения при макании пальчика в краску, при ведении пальчиком по различным поверхностям для рисования);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осознание ребёнком собственного тела;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раннее развитие творческих способностей;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ловкости пальцев и кистей рук (раскрашивая пальчиком изображение, малыш учится чувствовать границы);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представлений о цвете;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воображения и образного мышления.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46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11155B-16A8-4E56-ADFE-52215EBA7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C0365CA-C88C-4CBD-B03E-2412D1292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39825"/>
            <a:ext cx="10515600" cy="4351338"/>
          </a:xfrm>
        </p:spPr>
        <p:txBody>
          <a:bodyPr/>
          <a:lstStyle/>
          <a:p>
            <a:pPr marL="0" indent="450000" algn="just">
              <a:lnSpc>
                <a:spcPct val="10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очень нравится рисовать пальчиками.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процессе работы изобразительной деятельности дети испытывают положительные чувства и эмоции, они радуются красивым изображениям, которое создают сами.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этот вид техники будет усвоен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планируется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следующие: рисование ватными палочками, ладошками и кулачком.</a:t>
            </a:r>
          </a:p>
        </p:txBody>
      </p:sp>
    </p:spTree>
    <p:extLst>
      <p:ext uri="{BB962C8B-B14F-4D97-AF65-F5344CB8AC3E}">
        <p14:creationId xmlns:p14="http://schemas.microsoft.com/office/powerpoint/2010/main" val="266921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90883B-FD7F-4623-B993-2C2D1EDDF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E5B62-13CB-4AA6-B94A-395F5243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533400"/>
            <a:ext cx="10424160" cy="792163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Литература: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1F4D5-F812-4F0D-8669-22C499C50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929481"/>
            <a:ext cx="11704320" cy="4351338"/>
          </a:xfrm>
          <a:effectLst>
            <a:glow>
              <a:schemeClr val="accent1">
                <a:alpha val="0"/>
              </a:schemeClr>
            </a:glow>
            <a:reflection stA="0" endPos="65000" dist="50800" dir="5400000" sy="-100000" algn="bl" rotWithShape="0"/>
            <a:softEdge rad="25400"/>
          </a:effectLst>
        </p:spPr>
        <p:txBody>
          <a:bodyPr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Алексеева, Л. Н. Инновационные технологии как ресурс эксперимента/ Л. Н. Алексеева// Учитель. - 2006. - № 3. - с. 78.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Бондаревская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Е. В. Теория и практика личностно- ориентированного образования [текст] / Е. В.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Бондаревская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-на-Дону: Издательство Ростовского педагогического университета, 2008. – 352 с.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Ватутина Н.Д. Ребёнок поступает в детский сад: Пособие для воспитателей дет. сада / Под. ред. П.И. Каплан. - М.: Просвящение,1983. – 146 с.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Выготский Л.С. Воображение и творчество в дошкольном возрасте. - М.: 1967. – 324 с.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Денисова Д. Школа семи гномов. – М.: МОЗАИКА-СИНТЕЗ, 2017. – 10 с.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Галигузова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Л.Н. Воспитание и развитие детей от 2 до 3 лет: методическое пособие для педагогов дошкольных образовательных учреждений. - М.: Просвещение. - 2007. – 248 с.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Казакова Т.Г. Актуальные проблемы развития детской художественно-изобразительной одаренности: Монография. 2-е издание. – М.: - 2004. – 254 с.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Мартынова Е.В. Организация опытно-экспериментальной деятельности детей 2-7. – Волгоград: Учитель, 2012.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457200" algn="l"/>
              </a:tabLst>
            </a:pP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Селевко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 К. Современные образовательные технологии: Учебное пособие [текст] / Г. К. </a:t>
            </a:r>
            <a:r>
              <a:rPr lang="ru-RU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Селевко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М.: Народное образование, 2008. – 256 с.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01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0D4DC1-39D9-491D-858E-6966ED3C1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62FA5-94EE-40A8-AA9C-53DC934F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60" y="2103436"/>
            <a:ext cx="8763000" cy="1325563"/>
          </a:xfrm>
        </p:spPr>
        <p:txBody>
          <a:bodyPr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4981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E83A4-3495-40D2-8FA0-8524E04A8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338558F-0CBB-493B-BA8F-E8D71FA4A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160" y="447278"/>
            <a:ext cx="9204960" cy="4351338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соответствии с Федеральным государственным образовательным стандартом дошкольного образования одним из приоритетных направлений является художественно-эстетическое развитие дошкольников, которое обеспечивает развитие способностей и творческого потенциала каждого ребёнка, куда включено и рисование.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для детей это радостный, творческий процесс, к которому его не следует принуждать.  </a:t>
            </a:r>
          </a:p>
          <a:p>
            <a:pPr marL="0" indent="450000" algn="just">
              <a:buNone/>
            </a:pP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89FBD2-2B8D-4AA4-BCB2-B3ACD7512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583" y="3808016"/>
            <a:ext cx="373341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9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D4BB96-0776-4608-913B-39B4CBFA9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87F194B-4E63-43A8-8E05-07838701C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2446" y="1840865"/>
            <a:ext cx="8257736" cy="4351338"/>
          </a:xfrm>
        </p:spPr>
        <p:txBody>
          <a:bodyPr/>
          <a:lstStyle/>
          <a:p>
            <a:pPr marL="0" indent="450000" algn="just"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Занимаясь рисованием с детьми раннего возраста, следует учитывать особенности данного возраста, поскольку у малышей ещё не сформированы многие навыки. Дети ещё не умеют правильно держать карандаш и кисточку, регулировать силу давления на бумагу, ориентироваться на листе бумаги и не выходить при рисовании за край. Зачастую отсутствие умений очень расстраивает малышей, и они оставляют попытки нарисовать задуманное.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84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C9DEDE-AEAE-4B37-BA1E-4A7475399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56"/>
                    </a14:imgEffect>
                    <a14:imgEffect>
                      <a14:saturation sat="16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B9D69E4-E45A-4B38-B038-8319286DA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0" y="493712"/>
            <a:ext cx="8625840" cy="5221288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Существует множество методов и способов рисования, но для того, чтобы поддержать и максимально развить индивидуальные и творческие способности детей приходит личностно-ориентированная образовательная технология, которая называется 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«хэппенинг».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«Хэппенинг» 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переводе с английского обозначает 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«случай»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«случайность»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Хэппенинг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форма современного искусства, представляющая собой действия, события или ситуации, происходящие при участии художников, но не контролируемые им полностью.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22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CACDB-7DA4-4375-9ED8-B603F316B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3920" cy="6858000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0F94B6-446E-4FC5-9FA3-3EAD9D76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хэппенинга: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E1AF6-9912-4503-9DD8-9DC65393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27505"/>
            <a:ext cx="4678680" cy="4351338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пальчиками,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кулачком,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ладошкой,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на подносе (манкой или цветным песком),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тычками или ватными палочками,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оттиск печатками,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 смятой бумагой.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7333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9C4EBE-5F5D-437D-8322-D560EF026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C903CF5-4EF2-47B4-8E1C-ABC75BD1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/>
          <a:lstStyle/>
          <a:p>
            <a:pPr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началом работы </a:t>
            </a:r>
            <a:r>
              <a:rPr lang="ru-RU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технологии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«хэппенинг» детей следует познакомить с материалами для изобразительного искусства: цветные карандаши, цветные мелки, акварельные краски, пальчиковые краски, гуашь.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BF26C8-4773-45D1-B788-37CC50F05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135505" y="2651760"/>
            <a:ext cx="3394710" cy="4526280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ECDE75-3518-45BA-AAAE-F9A901FB4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4304" y="3550919"/>
            <a:ext cx="4335308" cy="287988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88681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B80672-53A7-4739-BB9C-C3A79A314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53AFBC2-C827-4FA6-8160-5F172649D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840" y="811371"/>
            <a:ext cx="10515600" cy="4351338"/>
          </a:xfrm>
        </p:spPr>
        <p:txBody>
          <a:bodyPr>
            <a:normAutofit fontScale="92500"/>
          </a:bodyPr>
          <a:lstStyle/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первых этапах проводится индивидуальная и групповая работа с детьми, чтобы каждый ребёнок смог овладеть техникой рисования.  </a:t>
            </a:r>
          </a:p>
          <a:p>
            <a:pPr marL="0" indent="450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процессе работы было выявлено, что дети предпочитают работать красками, а не карандашами. Особое внимание воспитанники уделяли пальчиковым краскам или гуаши, они привлекали их своей яркостью и красочностью, поскольку в раннем возрасте дети чувствуют и познают что-то новое с помощью рук. Детям нравится рисовать ладошками, пальчиками, кулачками, однако в этом году моя работа выстроена на рисовании пальчиками.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850278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3EDC6D-0733-4C64-B8FF-1825F159D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440" y="1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13934-7CF6-47A0-B23B-627B3639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85578"/>
            <a:ext cx="11369040" cy="1325563"/>
          </a:xfrm>
        </p:spPr>
        <p:txBody>
          <a:bodyPr>
            <a:normAutofit fontScale="90000"/>
          </a:bodyPr>
          <a:lstStyle/>
          <a:p>
            <a:pPr algn="just" indent="457200">
              <a:lnSpc>
                <a:spcPct val="100000"/>
              </a:lnSpc>
            </a:pPr>
            <a:r>
              <a:rPr dirty="0" lang="ru-RU" sz="2800">
                <a:latin charset="0" panose="02020603050405020304" pitchFamily="18" typeface="Times New Roman"/>
                <a:cs charset="0" panose="02020603050405020304" pitchFamily="18" typeface="Times New Roman"/>
              </a:rPr>
              <a:t>Каждому ребёнку заготавливается шаблон, который мы потом используем для рисования пальчиками. Поскольку группа детей разновозрастная (от 1,5 до 3 лет), рисование с малышами проводится индивидуально. Каждому малышу предоставляет возможность порисовать и насладится этим процессом.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7689AB-7745-4AD0-A6BB-E011E838F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60" y="1844040"/>
            <a:ext cx="3185160" cy="41656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5D23A3-48C9-445B-B3BA-5AE8D81E08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" r="-15"/>
          <a:stretch/>
        </p:blipFill>
        <p:spPr>
          <a:xfrm>
            <a:off x="7414260" y="1686242"/>
            <a:ext cx="3360420" cy="4481196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75878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67D7F0-9151-4792-8624-2B1DDD94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" y="-36887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2A057F-B6BD-4910-98B4-382B8E401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94" y="1530406"/>
            <a:ext cx="3394075" cy="4421714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BE01BF-D25D-44B3-9F5F-CC9283058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776" y="1852249"/>
            <a:ext cx="3720253" cy="409987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676A50-7A70-4FFE-9B2D-64C272E06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604" y="1852249"/>
            <a:ext cx="3394075" cy="4151304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53C8DCE-356A-4E5C-8B15-F72B8FE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080" y="244900"/>
            <a:ext cx="6339840" cy="1325563"/>
          </a:xfrm>
        </p:spPr>
        <p:txBody>
          <a:bodyPr>
            <a:normAutofit/>
          </a:bodyPr>
          <a:lstStyle/>
          <a:p>
            <a:pPr indent="457200" algn="just">
              <a:lnSpc>
                <a:spcPct val="10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снежок у нас получился:</a:t>
            </a:r>
          </a:p>
        </p:txBody>
      </p:sp>
    </p:spTree>
    <p:extLst>
      <p:ext uri="{BB962C8B-B14F-4D97-AF65-F5344CB8AC3E}">
        <p14:creationId xmlns:p14="http://schemas.microsoft.com/office/powerpoint/2010/main" val="2469051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795</Words>
  <Application>Microsoft Office PowerPoint</Application>
  <PresentationFormat>Широкоэкранный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«Хэппенинг как инновационная технология в работе с детьми раннего возраста»</vt:lpstr>
      <vt:lpstr>Презентация PowerPoint</vt:lpstr>
      <vt:lpstr>Презентация PowerPoint</vt:lpstr>
      <vt:lpstr>Презентация PowerPoint</vt:lpstr>
      <vt:lpstr>Виды хэппенинга:</vt:lpstr>
      <vt:lpstr>Презентация PowerPoint</vt:lpstr>
      <vt:lpstr>Презентация PowerPoint</vt:lpstr>
      <vt:lpstr>Каждому ребёнку заготавливается шаблон, который мы потом используем для рисования пальчиками. Поскольку группа детей разновозрастная (от 1,5 до 3 лет), рисование с малышами проводится индивидуально. Каждому малышу предоставляет возможность порисовать и насладится этим процессом.</vt:lpstr>
      <vt:lpstr>Вот такой снежок у нас получился:</vt:lpstr>
      <vt:lpstr>Презентация PowerPoint</vt:lpstr>
      <vt:lpstr>Презентация PowerPoint</vt:lpstr>
      <vt:lpstr>Презентация PowerPoint</vt:lpstr>
      <vt:lpstr>Польза от рисования пальчиками: </vt:lpstr>
      <vt:lpstr>Презентация PowerPoint</vt:lpstr>
      <vt:lpstr>Литература: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«Хэппенинг как инновационная технология в работе с детьми раннего возраста»</dc:title>
  <dc:creator>USER</dc:creator>
  <cp:lastModifiedBy>USER</cp:lastModifiedBy>
  <cp:revision>4</cp:revision>
  <dcterms:created xsi:type="dcterms:W3CDTF">2022-01-15T18:38:02Z</dcterms:created>
  <dcterms:modified xsi:type="dcterms:W3CDTF">2022-01-15T20:34:10Z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1789813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S9.1.4</vt:lpwstr>
  </property>
</Properties>
</file>