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6AD80-7368-4CC6-8AC4-7D7BF2CBDEE6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F575-91A2-407B-A195-0466637C7C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85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1A7C7-40EF-46F9-98E6-0E635AD479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1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7768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</a:t>
            </a:r>
            <a:r>
              <a:rPr lang="ru-RU" sz="1200" dirty="0" smtClean="0"/>
              <a:t>униципальное </a:t>
            </a:r>
            <a:r>
              <a:rPr lang="ru-RU" sz="1200" dirty="0"/>
              <a:t>бюджетное дошкольное образовательное учреждение </a:t>
            </a:r>
          </a:p>
          <a:p>
            <a:pPr algn="ctr"/>
            <a:r>
              <a:rPr lang="ru-RU" sz="1200" dirty="0"/>
              <a:t>д</a:t>
            </a:r>
            <a:r>
              <a:rPr lang="ru-RU" sz="1200" dirty="0" smtClean="0"/>
              <a:t>етский </a:t>
            </a:r>
            <a:r>
              <a:rPr lang="ru-RU" sz="1200" dirty="0"/>
              <a:t>сад «Лесная сказка» муниципального образования </a:t>
            </a:r>
          </a:p>
          <a:p>
            <a:pPr algn="ctr"/>
            <a:r>
              <a:rPr lang="ru-RU" sz="1200" dirty="0"/>
              <a:t>«</a:t>
            </a:r>
            <a:r>
              <a:rPr lang="ru-RU" sz="1200" dirty="0" smtClean="0"/>
              <a:t>город  </a:t>
            </a:r>
            <a:r>
              <a:rPr lang="ru-RU" sz="1200" dirty="0"/>
              <a:t>Десногорск» Смоленской </a:t>
            </a:r>
            <a:r>
              <a:rPr lang="ru-RU" sz="1200" dirty="0" smtClean="0"/>
              <a:t>области 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Семинар для педагогов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Развитие математических способностей детей дошкольного возраста посредством игровой деятельности.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 :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О.В. Бровкина, 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оспитатель  1 кв. кат.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Десногорск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2021 г.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9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Игры на логическое мышление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ИНА\Desktop\фото по семинару\a5411472-5e98-4393-a2b0-bf4ccebc59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8581"/>
            <a:ext cx="2710472" cy="354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ИНА\Desktop\188bffe6-a15d-4291-9d11-8adbff5429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8385"/>
            <a:ext cx="2974513" cy="396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ИНА\Desktop\35deca05-0642-4549-af94-fe9981c04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37" y="653744"/>
            <a:ext cx="2698455" cy="359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ИНА\Desktop\ed358a42-b39e-4f27-b208-ded2555415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3" b="23901"/>
          <a:stretch/>
        </p:blipFill>
        <p:spPr bwMode="auto">
          <a:xfrm>
            <a:off x="5007459" y="3914602"/>
            <a:ext cx="3339980" cy="223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ИНА\Desktop\26e315d7-b6f5-4dda-b062-6ad11d0039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1" y="609406"/>
            <a:ext cx="4256838" cy="567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68631" y="263691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занимательной математики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764704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 игры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1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8346" y="332656"/>
            <a:ext cx="1300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28343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</a:rPr>
              <a:t>Дети, имеющие в </a:t>
            </a:r>
            <a:r>
              <a:rPr lang="ru-RU" sz="2400" b="1" i="1" dirty="0">
                <a:solidFill>
                  <a:srgbClr val="002060"/>
                </a:solidFill>
              </a:rPr>
              <a:t>дошкольные</a:t>
            </a:r>
            <a:r>
              <a:rPr lang="ru-RU" sz="2400" i="1" dirty="0">
                <a:solidFill>
                  <a:srgbClr val="002060"/>
                </a:solidFill>
              </a:rPr>
              <a:t> годы обширную игровую </a:t>
            </a:r>
            <a:r>
              <a:rPr lang="ru-RU" sz="2400" b="1" i="1" dirty="0">
                <a:solidFill>
                  <a:srgbClr val="002060"/>
                </a:solidFill>
              </a:rPr>
              <a:t>практику</a:t>
            </a:r>
            <a:r>
              <a:rPr lang="ru-RU" sz="2400" i="1" dirty="0">
                <a:solidFill>
                  <a:srgbClr val="002060"/>
                </a:solidFill>
              </a:rPr>
              <a:t>, в отличие от мало играющих,  успешнее адаптируются в школе, взрослыми лучше справляются с жизненными проблемами.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</a:rPr>
              <a:t>Таким </a:t>
            </a:r>
            <a:r>
              <a:rPr lang="ru-RU" sz="2400" i="1" dirty="0" smtClean="0">
                <a:solidFill>
                  <a:srgbClr val="002060"/>
                </a:solidFill>
              </a:rPr>
              <a:t>образом</a:t>
            </a:r>
            <a:r>
              <a:rPr lang="ru-RU" sz="2400" i="1" dirty="0">
                <a:solidFill>
                  <a:srgbClr val="002060"/>
                </a:solidFill>
              </a:rPr>
              <a:t>  </a:t>
            </a:r>
            <a:r>
              <a:rPr lang="ru-RU" sz="2400" b="1" i="1" dirty="0">
                <a:solidFill>
                  <a:srgbClr val="002060"/>
                </a:solidFill>
              </a:rPr>
              <a:t>дидактическая</a:t>
            </a:r>
            <a:r>
              <a:rPr lang="ru-RU" sz="2400" i="1" dirty="0">
                <a:solidFill>
                  <a:srgbClr val="002060"/>
                </a:solidFill>
              </a:rPr>
              <a:t> игра является эффективным средством </a:t>
            </a:r>
            <a:r>
              <a:rPr lang="ru-RU" sz="2400" b="1" i="1" dirty="0">
                <a:solidFill>
                  <a:srgbClr val="002060"/>
                </a:solidFill>
              </a:rPr>
              <a:t>формирования элементарных математических представлений у детей дошкольного возраста</a:t>
            </a:r>
            <a:r>
              <a:rPr lang="ru-RU" sz="2400" i="1" dirty="0">
                <a:solidFill>
                  <a:srgbClr val="002060"/>
                </a:solidFill>
              </a:rPr>
              <a:t>. Но только в том случае, если использовать ее в </a:t>
            </a:r>
            <a:r>
              <a:rPr lang="ru-RU" sz="2400" b="1" i="1" dirty="0">
                <a:solidFill>
                  <a:srgbClr val="002060"/>
                </a:solidFill>
              </a:rPr>
              <a:t>занимательной</a:t>
            </a:r>
            <a:r>
              <a:rPr lang="ru-RU" sz="2400" i="1" dirty="0">
                <a:solidFill>
                  <a:srgbClr val="002060"/>
                </a:solidFill>
              </a:rPr>
              <a:t>, увлекательной </a:t>
            </a:r>
            <a:r>
              <a:rPr lang="ru-RU" sz="2400" b="1" i="1" dirty="0">
                <a:solidFill>
                  <a:srgbClr val="002060"/>
                </a:solidFill>
              </a:rPr>
              <a:t>форме</a:t>
            </a:r>
            <a:r>
              <a:rPr lang="ru-RU" sz="2400" i="1" dirty="0">
                <a:solidFill>
                  <a:srgbClr val="002060"/>
                </a:solidFill>
              </a:rPr>
              <a:t>. Ведь играя, ребенок испытывает огромную радость, а в условиях радости развитие ребенка идет более интенсивно и успешно.</a:t>
            </a:r>
          </a:p>
        </p:txBody>
      </p:sp>
    </p:spTree>
    <p:extLst>
      <p:ext uri="{BB962C8B-B14F-4D97-AF65-F5344CB8AC3E}">
        <p14:creationId xmlns:p14="http://schemas.microsoft.com/office/powerpoint/2010/main" val="193241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6887" y="2650469"/>
            <a:ext cx="621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3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764704"/>
            <a:ext cx="78300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математике заложены огромные возможности для развития мышления детей в процессе их обучения с самого раннего возраста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Развитие умственных способностей детей дошкольного возраста – одна из актуальных проблем современности. Дошкольник с развитым интеллектом быстрее запоминает материал, более уверен в своих силах, лучше подготовлен к школе.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07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16632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знаний о множестве, числе, величине, форме, пространстве и времени как основы математического развития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широкой начальной ориентации в количественных, пространственных и временных отношениях окружающей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и умений в счете, вычислениях, измерении, моделировании,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общеучебных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умений;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познавательных интересов и способностей, логического мышления, общее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простейших графических умений и навыков;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развитие общих приемов умственной деятельности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(классификация, сравнение, обобщение и т. д.)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789" y="98072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- это огромное светлое окно,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через которое в духовный мир ребёнка вливается живительный поток представлений, понятий об окружающем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0506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 игры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— это разновидность игр с правилами, специально создаваемых педагогикой в целях обучения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воспитания.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иды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дидактических игр 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/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Настольно-печатные, предметно словесные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являются эффективным средством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методом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формирования элементарных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 и словесные игры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проводятся на занятиях по математике и вне 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Настольно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- печатные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как правило, — в свободное от занятий время.</a:t>
            </a:r>
          </a:p>
        </p:txBody>
      </p:sp>
    </p:spTree>
    <p:extLst>
      <p:ext uri="{BB962C8B-B14F-4D97-AF65-F5344CB8AC3E}">
        <p14:creationId xmlns:p14="http://schemas.microsoft.com/office/powerpoint/2010/main" val="64077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947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i="1" dirty="0">
                <a:solidFill>
                  <a:srgbClr val="FF0000"/>
                </a:solidFill>
              </a:rPr>
              <a:t>Г</a:t>
            </a:r>
            <a:r>
              <a:rPr lang="ru-RU" sz="4800" b="1" i="1" dirty="0" smtClean="0">
                <a:solidFill>
                  <a:srgbClr val="FF0000"/>
                </a:solidFill>
              </a:rPr>
              <a:t>руппы игр: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538" y="78573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Игры 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цифрами, числами и величинами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ИНА\Desktop\фото по семинару\7a7e1ba4-5f2e-4bf2-bff9-cb20b4afbb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2"/>
          <a:stretch/>
        </p:blipFill>
        <p:spPr bwMode="auto">
          <a:xfrm>
            <a:off x="817423" y="1412776"/>
            <a:ext cx="397060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ИНА\Desktop\фото по семинару\bdcc3681-cce0-4689-85d6-84c5bdee46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8101"/>
            <a:ext cx="3456384" cy="424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6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Игры путешествие во времени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ИНА\Desktop\559d2e88-7691-4d34-99d4-793ef1dc1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2" y="206084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ИНА\Desktop\1d1fa549-16e2-4fef-80ff-a8e8a095d76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9611"/>
            <a:ext cx="3262545" cy="435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Игры на ориентирование в пространстве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ИНА\Desktop\e964093b-ebb0-42c6-81c1-a501e7cb8c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4" y="978037"/>
            <a:ext cx="2456638" cy="3275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ИНА\Desktop\6134b2e4-aef4-48c8-bbc4-9491916cb3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6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ИНА\Desktop\2d217a02-fd0a-4380-a67f-af50981c55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774327" cy="369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ИНА\Desktop\Не подтверждено 169940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Игры с геометрическими фигурами</a:t>
            </a:r>
            <a:endParaRPr lang="ru-RU" sz="24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ИНА\Desktop\ba0e2ce0-57b0-4d16-8b8d-6b8921974c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0305"/>
            <a:ext cx="2516070" cy="335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ИНА\Desktop\e3e92ccf-2dad-4ffe-b17e-df7a0f26bf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1"/>
          <a:stretch/>
        </p:blipFill>
        <p:spPr bwMode="auto">
          <a:xfrm>
            <a:off x="4283967" y="673342"/>
            <a:ext cx="3467203" cy="333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edia2.24aul.ru/imgs/58980976231edeb13c92453a/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9584" b="12480"/>
          <a:stretch/>
        </p:blipFill>
        <p:spPr bwMode="auto">
          <a:xfrm>
            <a:off x="2915816" y="3639469"/>
            <a:ext cx="3567449" cy="284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240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38</cp:revision>
  <dcterms:created xsi:type="dcterms:W3CDTF">2021-09-17T16:06:48Z</dcterms:created>
  <dcterms:modified xsi:type="dcterms:W3CDTF">2021-11-21T10:00:43Z</dcterms:modified>
</cp:coreProperties>
</file>