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  <a:ea typeface="BatangChe" pitchFamily="49" charset="-127"/>
              </a:rPr>
              <a:t>Программа по валеологическому воспитанию детей дошкольного возраста «Будь здоров!»</a:t>
            </a:r>
            <a:endParaRPr lang="ru-RU" dirty="0">
              <a:latin typeface="Arial Black" pitchFamily="34" charset="0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214950"/>
            <a:ext cx="3566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Родичева Алла Владимировна</a:t>
            </a:r>
            <a:endParaRPr lang="ru-RU" dirty="0"/>
          </a:p>
          <a:p>
            <a:r>
              <a:rPr lang="ru-RU" dirty="0" smtClean="0"/>
              <a:t>Воспитатель МБДОУ «Детский сад «Ивушка» г. </a:t>
            </a:r>
            <a:r>
              <a:rPr lang="ru-RU" smtClean="0"/>
              <a:t>Десногорска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929618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Тематическое планирование</a:t>
            </a:r>
            <a:br>
              <a:rPr lang="ru-RU" sz="3600" dirty="0" smtClean="0"/>
            </a:br>
            <a:r>
              <a:rPr lang="ru-RU" sz="2000" dirty="0" smtClean="0"/>
              <a:t>Блок «Безопасность»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609725"/>
          <a:ext cx="7786741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69"/>
                <a:gridCol w="2296330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</a:rPr>
                        <a:t>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</a:rPr>
                        <a:t>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</a:rPr>
                        <a:t>Задачи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Сентябрь - октябрь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Безопасное поведение в быту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</a:rPr>
                        <a:t>Формировать представление   детей об опасных для жизни и здоровья предметах, с которыми они встречаются в быту. Закрепить  правила безопасного поведения в быту.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Ноябрь - декабрь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Ребенок и другие люди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</a:rPr>
                        <a:t>Предостеречь детей от неприятностей, связанных с контактом с незнакомыми людьми, способствовать развитию осторожности, осмотрительности в общении с незнакомыми людьми. Научить детей правильно вести себя дома, когда они остаются одни,  на улице, в ситуации насильственного поведения незнакомого взрослого, в ситуации, когда предлагают что-либо.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Январь - февраль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</a:rPr>
                        <a:t>Формировать у детей представления о правилах пожарной безопасности, о правилах поведения во время пожара, показать предназначение огнеопасных предметов, систематизировать знания детей о бытовых причинах пожара.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Март - апрель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Ребенок на улицах города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</a:rPr>
                        <a:t>Познакомить детей с некоторыми дорожными знаками, формировать представления о некоторых правилах дорожного движения, воспитывать культуру поведения на улице и в транспорте.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Май – август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«Ребенок и природа»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</a:rPr>
                        <a:t>Учить детей правильно вести себя в природе, принимать меры предосторожности в общении с незнакомыми животными, насекомыми,  знать ядовитые ягоды и растения, отличать съедобные грибы от несъедобных. Уметь оценить богатство и разнообразие, красоту окружающей природы, знать о воздействии природы на самочувствие, настроение человека, развивать понимание, что человек – часть природы.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6658084" cy="706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Страна безопасности 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9" y="1173707"/>
            <a:ext cx="2183642" cy="2183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6" y="1173707"/>
            <a:ext cx="2183642" cy="2183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9" y="3860196"/>
            <a:ext cx="2907654" cy="2584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4" y="1173707"/>
            <a:ext cx="2456597" cy="2183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43" y="3860195"/>
            <a:ext cx="2907654" cy="2584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/>
          <a:stretch/>
        </p:blipFill>
        <p:spPr>
          <a:xfrm>
            <a:off x="6694647" y="3860195"/>
            <a:ext cx="2221202" cy="25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08100"/>
            <a:ext cx="2324100" cy="232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6"/>
          <a:stretch/>
        </p:blipFill>
        <p:spPr>
          <a:xfrm>
            <a:off x="2990850" y="1308100"/>
            <a:ext cx="2447231" cy="2324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1308100"/>
            <a:ext cx="3098800" cy="232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" y="4086225"/>
            <a:ext cx="2581275" cy="2581275"/>
          </a:xfrm>
          <a:prstGeom prst="rect">
            <a:avLst/>
          </a:prstGeom>
        </p:spPr>
      </p:pic>
      <p:pic>
        <p:nvPicPr>
          <p:cNvPr id="1026" name="Picture 2" descr="C:\Users\НАТАША\Desktop\IMG-7487415e9e86571e9a4b8d08095b913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7792" y="4085082"/>
            <a:ext cx="3461512" cy="2596134"/>
          </a:xfrm>
          <a:prstGeom prst="rect">
            <a:avLst/>
          </a:prstGeom>
          <a:noFill/>
        </p:spPr>
      </p:pic>
      <p:pic>
        <p:nvPicPr>
          <p:cNvPr id="1027" name="Picture 3" descr="D:\Фотки\малыши 2\1 младшая\DSC_10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2136" y="4072128"/>
            <a:ext cx="2609088" cy="260908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6658084" cy="706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Страна безопасности </a:t>
            </a:r>
            <a:endParaRPr lang="ru-RU" sz="4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683765" cy="904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Здоровье – это просто! 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2782013" cy="22256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285992"/>
            <a:ext cx="2782012" cy="2225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"/>
          <a:stretch/>
        </p:blipFill>
        <p:spPr>
          <a:xfrm>
            <a:off x="5786446" y="3429000"/>
            <a:ext cx="2790115" cy="22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7" y="3776632"/>
            <a:ext cx="1607877" cy="285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58" y="3776632"/>
            <a:ext cx="2858448" cy="2858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02" y="3776632"/>
            <a:ext cx="2858448" cy="2858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5" y="1006269"/>
            <a:ext cx="2337434" cy="2337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31" y="1006269"/>
            <a:ext cx="2350267" cy="2350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878" y="1006269"/>
            <a:ext cx="2345699" cy="235001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683765" cy="904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Здоровье – это просто! </a:t>
            </a:r>
            <a:endParaRPr lang="ru-RU" sz="4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9066"/>
            <a:ext cx="2654489" cy="2338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4219"/>
            <a:ext cx="2654489" cy="2186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5" y="1314219"/>
            <a:ext cx="2654489" cy="2186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5" y="3929066"/>
            <a:ext cx="2654489" cy="2352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11" y="1314219"/>
            <a:ext cx="2654489" cy="2186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50" y="3929067"/>
            <a:ext cx="2671550" cy="235230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683765" cy="904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Здоровье – это просто! </a:t>
            </a:r>
            <a:endParaRPr lang="ru-RU" sz="4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Используемая литература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001056" cy="571504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1.  Н.С. Голицына, И.М. </a:t>
            </a:r>
            <a:r>
              <a:rPr lang="ru-RU" sz="1400" b="1" dirty="0" err="1" smtClean="0"/>
              <a:t>Шумова</a:t>
            </a:r>
            <a:r>
              <a:rPr lang="ru-RU" sz="1400" b="1" dirty="0" smtClean="0"/>
              <a:t>  Воспитание основ здорового образа жизни у малышей, М., 2007</a:t>
            </a:r>
          </a:p>
          <a:p>
            <a:pPr lvl="0"/>
            <a:r>
              <a:rPr lang="ru-RU" sz="1400" b="1" dirty="0" smtClean="0"/>
              <a:t>Г. Зайцев  Уроки Мойдодыра. СПб.,1997, с.</a:t>
            </a:r>
          </a:p>
          <a:p>
            <a:r>
              <a:rPr lang="ru-RU" sz="1400" b="1" dirty="0" smtClean="0"/>
              <a:t>3.  Г.К. Зайцев  Уроки Айболита СПб, ,1995</a:t>
            </a:r>
          </a:p>
          <a:p>
            <a:r>
              <a:rPr lang="ru-RU" sz="1400" b="1" dirty="0" smtClean="0"/>
              <a:t>4.  Л.М.Щипицына и др. Азбука общения. СПб . 1998</a:t>
            </a:r>
          </a:p>
          <a:p>
            <a:r>
              <a:rPr lang="ru-RU" sz="1400" b="1" dirty="0" smtClean="0"/>
              <a:t>5.   М.Р.Макиняева и др.  Методические рекомендации по организации работы с детьми дошкольного возраста по безопасности жизнедеятельности. М.,1999,с.12,76</a:t>
            </a:r>
          </a:p>
          <a:p>
            <a:r>
              <a:rPr lang="ru-RU" sz="1400" b="1" dirty="0" smtClean="0"/>
              <a:t>6.  С.В.Петерина  Воспитание культуры поведения у детей дошкольного возраста, </a:t>
            </a:r>
          </a:p>
          <a:p>
            <a:r>
              <a:rPr lang="ru-RU" sz="1400" b="1" dirty="0" smtClean="0"/>
              <a:t>7.  Л.В.Артемова Окружающий мир в дидактических играх дошкольников М, 1992 </a:t>
            </a:r>
          </a:p>
          <a:p>
            <a:r>
              <a:rPr lang="ru-RU" sz="1400" b="1" dirty="0" smtClean="0"/>
              <a:t>8.  К.Ю. Белая  и др.  Как обеспечить безопасность дошкольников, М., 2001</a:t>
            </a:r>
          </a:p>
          <a:p>
            <a:r>
              <a:rPr lang="ru-RU" sz="1400" b="1" dirty="0" smtClean="0"/>
              <a:t>9. В.Н. Волчкова, Н.В.Степанова. Развитие детей младшего дошкольного возраста. Воронеж,2001</a:t>
            </a:r>
          </a:p>
          <a:p>
            <a:r>
              <a:rPr lang="ru-RU" sz="1400" b="1" dirty="0" smtClean="0"/>
              <a:t>10.  Н.С. Голицына  Ознакомление дошкольников с социальной действительностью», М.,2005</a:t>
            </a:r>
          </a:p>
          <a:p>
            <a:r>
              <a:rPr lang="ru-RU" sz="1400" b="1" dirty="0" smtClean="0"/>
              <a:t>11.  Т.А. Шорыгина Беседы о здоровье. Методическое пособие. М., 2005</a:t>
            </a:r>
          </a:p>
          <a:p>
            <a:r>
              <a:rPr lang="ru-RU" sz="1400" b="1" dirty="0" smtClean="0"/>
              <a:t>12.  Т.А. Шорыгина Осторожные сказки. Безопасность для малышей. М.,2003</a:t>
            </a:r>
          </a:p>
          <a:p>
            <a:r>
              <a:rPr lang="ru-RU" sz="1400" b="1" dirty="0" smtClean="0"/>
              <a:t>13.  Н.С. Голицына  Перспективное планирование воспитательно-образовательного процесса в дошкольном учреждении. Средняя группа. М., 2007</a:t>
            </a:r>
          </a:p>
          <a:p>
            <a:r>
              <a:rPr lang="ru-RU" sz="1400" b="1" dirty="0" smtClean="0"/>
              <a:t>14. В.А. Дрязгунова Дидактические игры для ознакомления дошкольников с растениями</a:t>
            </a:r>
          </a:p>
          <a:p>
            <a:r>
              <a:rPr lang="ru-RU" sz="1400" b="1" dirty="0" smtClean="0"/>
              <a:t>15. С.А.Козлова, О.А.Князева, С.Е.Шукшина  Программа «Я – человек»,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 Программы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Оптимально реализовывать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валеологическое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направление, учитывая возрастные возможности и индивидуальные особенности развития ребёнка во все периоды дошкольного детства. </a:t>
            </a:r>
          </a:p>
          <a:p>
            <a:pPr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 Программы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1.Сохранять и укреплять физическое и психическое здоровье детей.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2.Формировать  начальные представления о здоровом образе жизни.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Воспитывать культурно – гигиенические навыки, потребность быть здоровым.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Формировать у детей представление о связи состояния здоровья с гигиеной питания.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5.Формировать навыки разумного поведения, умения адекватно вести себя в разных ситуациях.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6.Формировать элементарные знания о строении организма человека.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7.Развивать у детей представление о полезности, целесообразности физической активности и личной гигиены.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8.Использовать проектную деятельность с детьми для более углубленного раскрытия отдельных тем.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Воспитывать гуманную, социально активную личность, способную понимать и любить  окружающий мир, природу и бережно к ним относиться.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Программа сформирована  в соответствии с принципами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системности 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последовательности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научности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наглядности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интеграции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дифференцированного подхода 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возрастной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адресованности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природосообразности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Особенности программы.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Программа имеет 2 направления: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– психологическое, связанное с изменением сознания и психическим здоровьем.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– практическое, т.е. выработка умений и навыков здорового образа жизни.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духовно-нравственный аспект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положительных навыков и привычек: доброты, заботливости, гостеприимства, чуткости, доброжелательности, готовности помочь больному товарищу;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таких волевых качеств, как ответственность, целеустремлённость, настойчивость и упорство в преодолении трудностей;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бережного отношения к природе.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Основные шаги по реализации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Программа состоит из двух блоков: блок «Здоровье» и блок «Безопасность».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Формы организации детей.</a:t>
            </a:r>
          </a:p>
          <a:p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Организованная образовательная деятельность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Совместная деятельность детей и педагога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Самостоятельная нерегламентированная деятельность детей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Планируемые результаты.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ребёнок, который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имеет устойчиво сформированные ценности здоровья, здоровья окружающих его людей и общества в целом.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знает свои возможности и верит в собственные силы, проявляет инициативу, имеет представление о себе, своей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самоценности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ощущает себя субъектом здоровой жизни;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бережно, уважительно и заботливо относится к близким людям, своим родственникам, сверстникам, взрослым и предметному миру;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осознает нравственные эталоны, такие как гуманность, доброту, заботу, понимание, уважение, честность, справедливость, трудолюбие и т.д.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имеет представление о том, что такое здоровье и знает, как поддержать, укрепить и сохранить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Тематическое планирование</a:t>
            </a:r>
            <a:br>
              <a:rPr lang="ru-RU" sz="3600" dirty="0" smtClean="0"/>
            </a:br>
            <a:r>
              <a:rPr lang="ru-RU" sz="2000" dirty="0" smtClean="0"/>
              <a:t>Блок «Здоровье»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9725"/>
          <a:ext cx="778674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726"/>
                <a:gridCol w="2305302"/>
                <a:gridCol w="428271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Calibri"/>
                          <a:ea typeface="Times New Roman"/>
                        </a:rPr>
                        <a:t>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</a:rPr>
                        <a:t>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Calibri"/>
                          <a:ea typeface="Times New Roman"/>
                        </a:rPr>
                        <a:t>Задачи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Сентябрь - октябрь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Что такое здоровье?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</a:rPr>
                        <a:t>Формировать у детей первоначальные навыки охраны жизни и здоровья.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</a:rPr>
                        <a:t> Дать сведения  о значимости для здоровья человека: режима дня, правильного питания,  физического развития.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Ноябрь - декабрь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правильном питании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+mn-cs"/>
                        </a:rPr>
                        <a:t>Рассказать детям о пользе и вреде некоторых продуктов питания, рассмотреть вопрос о культуре питания, дать элементарные представления о сервировке стола.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Январь - февраль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Чтобы нам не болеть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+mn-cs"/>
                        </a:rPr>
                        <a:t>Воспитывать у детей понимание ценности здоровья, потребность быть здоровым, дать знания о витаминах, способствовать формированию основ здорового образа жизни.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Март - апрель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Тело человека и личная гигиена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+mn-cs"/>
                        </a:rPr>
                        <a:t>Познакомить  детей со строением  тела человека, закрепить знания о месторасположении частей тела, лица, закрепить навыки культуры гигиены и ухода за своим лицом и телом, желание следить за собой. Научить внимательно, бережно, с пониманием относиться к себе, воспитывать чувство гордости, что – ты Человек. 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Май - август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 для здоровья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+mn-cs"/>
                        </a:rPr>
                        <a:t>Способствовать формированию основ здорового образа жизни, потребности заниматься физической культурой и спортом. Познакомить с некоторыми видами спорта.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980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Программа по валеологическому воспитанию детей дошкольного возраста «Будь здоров!»</vt:lpstr>
      <vt:lpstr>Цель Программы </vt:lpstr>
      <vt:lpstr>Задачи Программы </vt:lpstr>
      <vt:lpstr>Программа сформирована  в соответствии с принципами</vt:lpstr>
      <vt:lpstr>Особенности программы. </vt:lpstr>
      <vt:lpstr>духовно-нравственный аспект</vt:lpstr>
      <vt:lpstr>Основные шаги по реализации программы</vt:lpstr>
      <vt:lpstr>Планируемые результаты. </vt:lpstr>
      <vt:lpstr>Тематическое планирование Блок «Здоровье»</vt:lpstr>
      <vt:lpstr>Тематическое планирование Блок «Безопасность»</vt:lpstr>
      <vt:lpstr>Страна безопасности </vt:lpstr>
      <vt:lpstr>Страна безопасности </vt:lpstr>
      <vt:lpstr>Здоровье – это просто! </vt:lpstr>
      <vt:lpstr>Здоровье – это просто! </vt:lpstr>
      <vt:lpstr>Здоровье – это просто! </vt:lpstr>
      <vt:lpstr>Используемая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 валеологическому воспитанию детей дошкольного возраста «Будь здоров!»</dc:title>
  <dc:creator>Александр</dc:creator>
  <cp:lastModifiedBy>user</cp:lastModifiedBy>
  <cp:revision>10</cp:revision>
  <dcterms:created xsi:type="dcterms:W3CDTF">2018-12-19T15:31:23Z</dcterms:created>
  <dcterms:modified xsi:type="dcterms:W3CDTF">2019-02-06T09:09:36Z</dcterms:modified>
</cp:coreProperties>
</file>