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НАРОДНЫЕ КУКЛЫ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7129490" cy="85725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Подготовила: воспитатель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Щетинина Ирина Николаевна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МБДОУ «Детский сад </a:t>
            </a:r>
            <a:r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Аленка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 </a:t>
            </a:r>
          </a:p>
        </p:txBody>
      </p:sp>
      <p:pic>
        <p:nvPicPr>
          <p:cNvPr id="1026" name="Picture 2" descr="G:\детский сад\2018-2019 учебный год\кружок\работа на конкурс Кукла-берегиня\для презентации\20151118_092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477144" cy="420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ИГРОВЫЕ КУКЛЫ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235745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ПЕРЕВЕРТЫШИ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МАЛЫШОК-ГОЛЫШОК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СУДАРУШКА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БАРЫНЯ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ЗАЙЧИК НА ПАЛЬЧИК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СТРИГУШКА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G:\детский сад\2018-2019 учебный год\кружок\работа на конкурс Кукла-берегиня\для презентации\игр переверты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4116766" cy="2428892"/>
          </a:xfrm>
          <a:prstGeom prst="rect">
            <a:avLst/>
          </a:prstGeom>
          <a:noFill/>
        </p:spPr>
      </p:pic>
      <p:pic>
        <p:nvPicPr>
          <p:cNvPr id="4099" name="Picture 3" descr="G:\детский сад\2018-2019 учебный год\кружок\работа на конкурс Кукла-берегиня\для презентации\игр малышок-голыш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733803" cy="2937545"/>
          </a:xfrm>
          <a:prstGeom prst="rect">
            <a:avLst/>
          </a:prstGeom>
          <a:noFill/>
        </p:spPr>
      </p:pic>
      <p:pic>
        <p:nvPicPr>
          <p:cNvPr id="4100" name="Picture 4" descr="G:\детский сад\2018-2019 учебный год\кружок\работа на конкурс Кукла-берегиня\для презентации\игр судар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643050"/>
            <a:ext cx="283586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детский сад\2018-2019 учебный год\кружок\работа на конкурс Кукла-берегиня\для презентации\N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14710" cy="3571875"/>
          </a:xfrm>
          <a:prstGeom prst="rect">
            <a:avLst/>
          </a:prstGeom>
          <a:noFill/>
        </p:spPr>
      </p:pic>
      <p:pic>
        <p:nvPicPr>
          <p:cNvPr id="5123" name="Picture 3" descr="G:\детский сад\2018-2019 учебный год\кружок\работа на конкурс Кукла-берегиня\для презентации\NK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919820" cy="3905259"/>
          </a:xfrm>
          <a:prstGeom prst="rect">
            <a:avLst/>
          </a:prstGeom>
          <a:noFill/>
        </p:spPr>
      </p:pic>
      <p:pic>
        <p:nvPicPr>
          <p:cNvPr id="5124" name="Picture 4" descr="G:\детский сад\2018-2019 учебный год\кружок\работа на конкурс Кукла-берегиня\для презентации\imag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3786214" cy="352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детский сад\2018-2019 учебный год\кружок\работа на конкурс Кукла-берегиня\для презентации\оберег трав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3230108" cy="3929090"/>
          </a:xfrm>
          <a:prstGeom prst="rect">
            <a:avLst/>
          </a:prstGeom>
          <a:noFill/>
        </p:spPr>
      </p:pic>
      <p:pic>
        <p:nvPicPr>
          <p:cNvPr id="6148" name="Picture 4" descr="G:\детский сад\2018-2019 учебный год\кружок\работа на конкурс Кукла-берегиня\для презентации\hello_html_m78153a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357562"/>
            <a:ext cx="3643338" cy="3337817"/>
          </a:xfrm>
          <a:prstGeom prst="rect">
            <a:avLst/>
          </a:prstGeom>
          <a:noFill/>
        </p:spPr>
      </p:pic>
      <p:pic>
        <p:nvPicPr>
          <p:cNvPr id="6147" name="Picture 3" descr="G:\детский сад\2018-2019 учебный год\кружок\работа на конкурс Кукла-берегиня\для презентации\славутница свадебная обер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3357586" cy="4500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СПАСИБО ЗА ВНИМАНИЕ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G:\детский сад\2018-2019 учебный год\кружок\работа на конкурс Кукла-берегиня\для презентации\0003-003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413961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ПОСИДЕЛКИ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G:\детский сад\2018-2019 учебный год\кружок\работа на конкурс Кукла-берегиня\для презентации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33" y="1000108"/>
            <a:ext cx="4667281" cy="3500462"/>
          </a:xfrm>
          <a:prstGeom prst="rect">
            <a:avLst/>
          </a:prstGeom>
          <a:noFill/>
        </p:spPr>
      </p:pic>
      <p:pic>
        <p:nvPicPr>
          <p:cNvPr id="2052" name="Picture 4" descr="G:\детский сад\2018-2019 учебный год\кружок\работа на конкурс Кукла-берегиня\для презентации\670bbd55fcfca8b7dac35f2f4a6459f7_1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714332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ДЕТИ НА ПОСИДЕЛКАХ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G:\детский сад\2018-2019 учебный год\кружок\работа на конкурс Кукла-берегиня\для презентации\283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2"/>
            <a:ext cx="5326378" cy="2928958"/>
          </a:xfrm>
          <a:prstGeom prst="rect">
            <a:avLst/>
          </a:prstGeom>
          <a:noFill/>
        </p:spPr>
      </p:pic>
      <p:pic>
        <p:nvPicPr>
          <p:cNvPr id="3074" name="Picture 2" descr="G:\детский сад\2018-2019 учебный год\кружок\работа на конкурс Кукла-берегиня\для презентации\794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407083" cy="3474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КУКЛЫ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G:\детский сад\2018-2019 учебный год\кружок\работа на конкурс Кукла-берегиня\для презентации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667678" cy="575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детский сад\2018-2019 учебный год\кружок\работа на конкурс Кукла-берегиня\для презентации\hello_html_5072ca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16056" cy="5214974"/>
          </a:xfrm>
          <a:prstGeom prst="rect">
            <a:avLst/>
          </a:prstGeom>
          <a:noFill/>
        </p:spPr>
      </p:pic>
      <p:pic>
        <p:nvPicPr>
          <p:cNvPr id="5123" name="Picture 3" descr="G:\детский сад\2018-2019 учебный год\кружок\работа на конкурс Кукла-берегиня\для презентации\a1962f90b72fe12483bccd89ad6d90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714776" cy="557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Всех кукол наряжали в красивые платья, которые делались с особым смыслом – каждый наряд означал что-то своё.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Но в любом наряде должен был присутствовать красный цвет.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Цвет солнца, здоровья, радости, тепла, так же считали, что красный цвет оберегает от сглаза и бед.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endParaRPr lang="ru-RU" sz="1400" dirty="0">
              <a:latin typeface="Comic Sans MS" pitchFamily="66" charset="0"/>
            </a:endParaRPr>
          </a:p>
        </p:txBody>
      </p:sp>
      <p:pic>
        <p:nvPicPr>
          <p:cNvPr id="6146" name="Picture 2" descr="G:\детский сад\2018-2019 учебный год\кружок\работа на конкурс Кукла-берегиня\для презентации\в колыбель ребен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617334" cy="3786214"/>
          </a:xfrm>
          <a:prstGeom prst="rect">
            <a:avLst/>
          </a:prstGeom>
          <a:noFill/>
        </p:spPr>
      </p:pic>
      <p:pic>
        <p:nvPicPr>
          <p:cNvPr id="6147" name="Picture 3" descr="G:\детский сад\2018-2019 учебный год\кружок\работа на конкурс Кукла-берегиня\для презентации\NK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198" y="1643050"/>
            <a:ext cx="4901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    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КУКЛЫ-ОБЕРЕГИ                                      КУКЛЫ ОБРЯДОВЫЕ</a:t>
            </a: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                  </a:t>
            </a:r>
          </a:p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        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ИГРОВЫЕ КУКЛЫ          </a:t>
            </a:r>
          </a:p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7" name="Picture 3" descr="G:\детский сад\2018-2019 учебный год\кружок\работа на конкурс Кукла-берегиня\для презентации\оберег мамушка-няню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652350" cy="3714776"/>
          </a:xfrm>
          <a:prstGeom prst="rect">
            <a:avLst/>
          </a:prstGeom>
          <a:noFill/>
        </p:spPr>
      </p:pic>
      <p:pic>
        <p:nvPicPr>
          <p:cNvPr id="1029" name="Picture 5" descr="G:\детский сад\2018-2019 учебный год\кружок\работа на конкурс Кукла-берегиня\для презентации\обряд плодород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42918"/>
            <a:ext cx="2976472" cy="3500462"/>
          </a:xfrm>
          <a:prstGeom prst="rect">
            <a:avLst/>
          </a:prstGeom>
          <a:noFill/>
        </p:spPr>
      </p:pic>
      <p:pic>
        <p:nvPicPr>
          <p:cNvPr id="1038" name="Picture 14" descr="G:\детский сад\2018-2019 учебный год\кружок\работа на конкурс Кукла-берегиня\для презентации\игров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34"/>
            <a:ext cx="2870850" cy="376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етский сад\2018-2019 учебный год\кружок\работа на конкурс Кукла-берегиня\для презентации\оберег береги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643174" cy="27776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КУКЛЫ-ОБЕРЕГИ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2143140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СЧАСТЬЕ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НЕРАЗЛУЧНИКИ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ДЕСЯТИРУЧКА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ТРАВНИЦА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БЕРЕГИНЯ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ДОМОВУШКА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ПОДОРОЖНИЦА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ЗОЛЬНАЯ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G:\детский сад\2018-2019 учебный год\кружок\работа на конкурс Кукла-берегиня\для презентации\оберег зо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857544" cy="2857544"/>
          </a:xfrm>
          <a:prstGeom prst="rect">
            <a:avLst/>
          </a:prstGeom>
          <a:noFill/>
        </p:spPr>
      </p:pic>
      <p:pic>
        <p:nvPicPr>
          <p:cNvPr id="2052" name="Picture 4" descr="G:\детский сад\2018-2019 учебный год\кружок\работа на конкурс Кукла-берегиня\для презентации\на счастье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00108"/>
            <a:ext cx="2928958" cy="2912686"/>
          </a:xfrm>
          <a:prstGeom prst="rect">
            <a:avLst/>
          </a:prstGeom>
          <a:noFill/>
        </p:spPr>
      </p:pic>
      <p:pic>
        <p:nvPicPr>
          <p:cNvPr id="2053" name="Picture 5" descr="G:\детский сад\2018-2019 учебный год\кружок\работа на конкурс Кукла-берегиня\для презентации\оберег подорожн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714752"/>
            <a:ext cx="2500330" cy="292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детский сад\2018-2019 учебный год\кружок\работа на конкурс Кукла-берегиня\для презентации\обряд плодород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3034749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ОБРЯДОВЫЕ КУКЛЫ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228601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ВЕСНЯНКА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КУПАВКА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МАСЛЕНИЦА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КОЛЯДА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ПЛОДОРОДИЕ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НЕРАЗЛУЧНИКИ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КОЗА</a:t>
            </a: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3076" name="Picture 4" descr="G:\детский сад\2018-2019 учебный год\кружок\работа на конкурс Кукла-берегиня\для презентации\обряд коля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500306"/>
            <a:ext cx="2390782" cy="4118368"/>
          </a:xfrm>
          <a:prstGeom prst="rect">
            <a:avLst/>
          </a:prstGeom>
          <a:noFill/>
        </p:spPr>
      </p:pic>
      <p:pic>
        <p:nvPicPr>
          <p:cNvPr id="3074" name="Picture 2" descr="G:\детский сад\2018-2019 учебный год\кружок\работа на конкурс Кукла-берегиня\для презентации\козаОБРЯДОВ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143248"/>
            <a:ext cx="2457457" cy="3521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НАРОДНЫЕ КУКЛЫ</vt:lpstr>
      <vt:lpstr>ПОСИДЕЛКИ</vt:lpstr>
      <vt:lpstr>ДЕТИ НА ПОСИДЕЛКАХ</vt:lpstr>
      <vt:lpstr>КУКЛЫ</vt:lpstr>
      <vt:lpstr>Презентация PowerPoint</vt:lpstr>
      <vt:lpstr>Всех кукол наряжали в красивые платья, которые делались с особым смыслом – каждый наряд означал что-то своё.  Но в любом наряде должен был присутствовать красный цвет.  Цвет солнца, здоровья, радости, тепла, так же считали, что красный цвет оберегает от сглаза и бед.</vt:lpstr>
      <vt:lpstr>Презентация PowerPoint</vt:lpstr>
      <vt:lpstr>КУКЛЫ-ОБЕРЕГИ</vt:lpstr>
      <vt:lpstr>ОБРЯДОВЫЕ КУКЛЫ</vt:lpstr>
      <vt:lpstr>ИГРОВЫЕ КУКЛЫ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Новикова ВМ</cp:lastModifiedBy>
  <cp:revision>19</cp:revision>
  <dcterms:created xsi:type="dcterms:W3CDTF">2019-03-06T06:56:33Z</dcterms:created>
  <dcterms:modified xsi:type="dcterms:W3CDTF">2019-10-30T06:22:42Z</dcterms:modified>
</cp:coreProperties>
</file>