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69" r:id="rId3"/>
    <p:sldId id="270" r:id="rId4"/>
    <p:sldId id="257" r:id="rId5"/>
    <p:sldId id="258" r:id="rId6"/>
    <p:sldId id="271" r:id="rId7"/>
    <p:sldId id="274" r:id="rId8"/>
    <p:sldId id="260" r:id="rId9"/>
    <p:sldId id="272" r:id="rId10"/>
    <p:sldId id="262" r:id="rId11"/>
    <p:sldId id="263" r:id="rId12"/>
    <p:sldId id="273" r:id="rId13"/>
    <p:sldId id="265" r:id="rId14"/>
    <p:sldId id="266" r:id="rId15"/>
    <p:sldId id="259" r:id="rId16"/>
    <p:sldId id="267" r:id="rId17"/>
    <p:sldId id="275" r:id="rId18"/>
    <p:sldId id="276" r:id="rId19"/>
    <p:sldId id="26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31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14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6/18/2018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6/18/2018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6/18/2018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6/18/2018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6/18/2018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6/18/2018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6/18/2018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6/18/2018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6/18/2018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6/18/2018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6/18/2018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6/18/2018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1767" y="2241164"/>
            <a:ext cx="9068586" cy="2590800"/>
          </a:xfrm>
        </p:spPr>
        <p:txBody>
          <a:bodyPr/>
          <a:lstStyle/>
          <a:p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деятельность</a:t>
            </a:r>
            <a:b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средство</a:t>
            </a:r>
            <a:b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познавательно-речевого развития</a:t>
            </a:r>
            <a:endParaRPr lang="ru-RU" sz="4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2120" y="5501390"/>
            <a:ext cx="9070848" cy="80710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и провела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МБДОУ «Детский сад «Ласточка»</a:t>
            </a:r>
            <a:endParaRPr lang="ru-RU" sz="28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Точилова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Оксана Евгеньевна</a:t>
            </a:r>
          </a:p>
        </p:txBody>
      </p:sp>
    </p:spTree>
    <p:extLst>
      <p:ext uri="{BB962C8B-B14F-4D97-AF65-F5344CB8AC3E}">
        <p14:creationId xmlns:p14="http://schemas.microsoft.com/office/powerpoint/2010/main" val="98563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7" t="11587" r="27034" b="14144"/>
          <a:stretch/>
        </p:blipFill>
        <p:spPr>
          <a:xfrm>
            <a:off x="359764" y="359763"/>
            <a:ext cx="5748319" cy="482683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11926" r="27163" b="15831"/>
          <a:stretch/>
        </p:blipFill>
        <p:spPr>
          <a:xfrm>
            <a:off x="6175947" y="1079292"/>
            <a:ext cx="5710832" cy="4736892"/>
          </a:xfrm>
        </p:spPr>
      </p:pic>
    </p:spTree>
    <p:extLst>
      <p:ext uri="{BB962C8B-B14F-4D97-AF65-F5344CB8AC3E}">
        <p14:creationId xmlns:p14="http://schemas.microsoft.com/office/powerpoint/2010/main" val="20563765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0" t="12655" r="25698" b="14206"/>
          <a:stretch/>
        </p:blipFill>
        <p:spPr>
          <a:xfrm>
            <a:off x="0" y="149901"/>
            <a:ext cx="6035862" cy="524655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" t="12331" r="26000" b="15500"/>
          <a:stretch/>
        </p:blipFill>
        <p:spPr>
          <a:xfrm>
            <a:off x="6130977" y="1034320"/>
            <a:ext cx="5854904" cy="5021705"/>
          </a:xfrm>
        </p:spPr>
      </p:pic>
    </p:spTree>
    <p:extLst>
      <p:ext uri="{BB962C8B-B14F-4D97-AF65-F5344CB8AC3E}">
        <p14:creationId xmlns:p14="http://schemas.microsoft.com/office/powerpoint/2010/main" val="334092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24460" y="232510"/>
            <a:ext cx="10957809" cy="6646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В театрализованной игре формируется диалогическая, эмоционально насыщенная речь. Дети лучше усваивают содержание произведения, логику и последовательность событий, их развитие и причинную обусловленность. </a:t>
            </a:r>
            <a:endParaRPr lang="ru-RU" sz="32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Театрализованная деятельность 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способствуют усвоению элементов речевого общения </a:t>
            </a:r>
            <a:endParaRPr lang="ru-RU" sz="32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мимика, жест, поза, интонация, модуляция голоса).</a:t>
            </a:r>
          </a:p>
        </p:txBody>
      </p:sp>
    </p:spTree>
    <p:extLst>
      <p:ext uri="{BB962C8B-B14F-4D97-AF65-F5344CB8AC3E}">
        <p14:creationId xmlns:p14="http://schemas.microsoft.com/office/powerpoint/2010/main" val="11304230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" t="23220" r="25751" b="15021"/>
          <a:stretch/>
        </p:blipFill>
        <p:spPr>
          <a:xfrm>
            <a:off x="1588958" y="239843"/>
            <a:ext cx="9203960" cy="6178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778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5" r="24888" b="14476"/>
          <a:stretch/>
        </p:blipFill>
        <p:spPr>
          <a:xfrm>
            <a:off x="584616" y="269823"/>
            <a:ext cx="10912839" cy="6468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802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5" r="25749" b="15209"/>
          <a:stretch/>
        </p:blipFill>
        <p:spPr>
          <a:xfrm>
            <a:off x="1124262" y="322048"/>
            <a:ext cx="10208302" cy="6535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213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0" r="25392" b="15582"/>
          <a:stretch/>
        </p:blipFill>
        <p:spPr>
          <a:xfrm>
            <a:off x="1034322" y="299803"/>
            <a:ext cx="10133350" cy="6096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548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9488" y="521627"/>
            <a:ext cx="10687987" cy="5827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Т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еатрализованная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игра оказывает большое влияние на речевое развитие ребенка. </a:t>
            </a:r>
            <a:endParaRPr lang="ru-RU" sz="28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Стимулирует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активную речь за счет расширения словарного запаса, совершенствует артикуляционный аппарат. </a:t>
            </a:r>
            <a:endParaRPr lang="ru-RU" sz="28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Ребенок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усваивает богатство родного языка, его выразительные средства. </a:t>
            </a:r>
            <a:endParaRPr lang="ru-RU" sz="28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Использует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выразительные средства и интонации, соответствующие характеру героев и их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поступков.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5"/>
          <a:stretch/>
        </p:blipFill>
        <p:spPr>
          <a:xfrm>
            <a:off x="577744" y="254832"/>
            <a:ext cx="11204523" cy="6551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350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60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6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66964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409076" y="874244"/>
            <a:ext cx="10058400" cy="393223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</a:rPr>
              <a:t>Театрализованная деятельность одна из самых эффективных способов воздействия на детей, в котором наиболее полно и ярко проявляется принцип обучения: учить играя.</a:t>
            </a:r>
          </a:p>
          <a:p>
            <a:pPr>
              <a:lnSpc>
                <a:spcPct val="200000"/>
              </a:lnSpc>
            </a:pP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77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4704" y="651674"/>
            <a:ext cx="1158739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Известно, что дети любят играть, их не нужно заставлять это делать. </a:t>
            </a:r>
            <a:endParaRPr lang="ru-RU" sz="28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lnSpc>
                <a:spcPct val="200000"/>
              </a:lnSpc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Играя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, мы общаемся с детьми на их территории. </a:t>
            </a:r>
            <a:endParaRPr lang="ru-RU" sz="28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lnSpc>
                <a:spcPct val="200000"/>
              </a:lnSpc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Вступая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в мир детства игры, мы многому можем научиться сами и научить наших детей.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99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4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Приобщать детей к высокохудожественной литературе. </a:t>
            </a:r>
            <a:endParaRPr lang="ru-RU" sz="40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4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развития у ребёнка интереса к театральной деятельности и желание выступать вместе с коллективом сверстников.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521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869" y="312811"/>
            <a:ext cx="100584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b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1109272"/>
            <a:ext cx="10058400" cy="49257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Вызвать интерес к театрально-игровой деятельности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Развивать творческую самостоятельность и эстетический вкус дошкольников в организации театрализованных игр, в создании и передаче образов.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Совершенствовать умение рассказывать сказку по ролям; учить интонацией передавать настроение героя; воспитывать чувство сопереживания, сочувствия.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Развитие воображения и ассоциативного мышления, формирование художественно-эстетического вкуса.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5.Воспитывать партнерские отношения между детьми, коммуникативные качества, создавать радостный эмоциональный настрой, поощрять творческую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инициативу, нравственные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качества.</a:t>
            </a:r>
          </a:p>
          <a:p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219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244183" y="484500"/>
            <a:ext cx="10058400" cy="5931290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210000"/>
              </a:lnSpc>
              <a:buNone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Воспитательные возможности театрализованной деятельности огромны: ее тематика не ограничена и может удовлетворить любые интересы и желания ребенка. </a:t>
            </a:r>
            <a:endParaRPr lang="ru-RU" sz="28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ctr">
              <a:lnSpc>
                <a:spcPct val="210000"/>
              </a:lnSpc>
              <a:buNone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Речь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их становится более выразительной, грамотной. Они начинают использовать новые слова, пословицы и поговорки из сценария, причем — в бытовых ситуациях, совпадающих с их смысловым содержанием.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8738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36820" y="312810"/>
            <a:ext cx="100584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Формы работы с родителями:</a:t>
            </a:r>
            <a:br>
              <a:rPr lang="ru-RU" b="1" dirty="0">
                <a:solidFill>
                  <a:schemeClr val="tx2">
                    <a:lumMod val="50000"/>
                  </a:schemeClr>
                </a:solidFill>
              </a:rPr>
            </a:b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22222" y="1233691"/>
            <a:ext cx="11210145" cy="393192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Наглядная информация для родителей: папка «Играем в театр» с описанием истории театра, его видов.</a:t>
            </a:r>
          </a:p>
          <a:p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-Пополнение в группу новых видов театра.</a:t>
            </a:r>
          </a:p>
          <a:p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-Совместное изготовление игрушек и пособий для  организации предметно-развивающей среды.</a:t>
            </a:r>
          </a:p>
          <a:p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-Привлечение родителей к проведению совместных мероприятий.</a:t>
            </a:r>
          </a:p>
          <a:p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-Открытые показы занятий и театральных представлений.</a:t>
            </a:r>
          </a:p>
          <a:p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-Организация посещений объектов культуры и культурных мероприятий.</a:t>
            </a:r>
          </a:p>
        </p:txBody>
      </p:sp>
    </p:spTree>
    <p:extLst>
      <p:ext uri="{BB962C8B-B14F-4D97-AF65-F5344CB8AC3E}">
        <p14:creationId xmlns:p14="http://schemas.microsoft.com/office/powerpoint/2010/main" val="365870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72" y="247065"/>
            <a:ext cx="8439462" cy="6329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7622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8264" y="132928"/>
            <a:ext cx="100584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Театральная постановка</a:t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«Красная шапочка»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8" r="26257" b="10809"/>
          <a:stretch/>
        </p:blipFill>
        <p:spPr>
          <a:xfrm>
            <a:off x="2443397" y="1550807"/>
            <a:ext cx="7854846" cy="4715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91168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116</TotalTime>
  <Words>376</Words>
  <Application>Microsoft Office PowerPoint</Application>
  <PresentationFormat>Произвольный</PresentationFormat>
  <Paragraphs>35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Савон</vt:lpstr>
      <vt:lpstr>Театрализованная деятельность как средство познавательно-речевого развития</vt:lpstr>
      <vt:lpstr>Презентация PowerPoint</vt:lpstr>
      <vt:lpstr>Презентация PowerPoint</vt:lpstr>
      <vt:lpstr>ЦЕЛЬ: </vt:lpstr>
      <vt:lpstr>ЗАДАЧИ </vt:lpstr>
      <vt:lpstr>Презентация PowerPoint</vt:lpstr>
      <vt:lpstr>Формы работы с родителями: </vt:lpstr>
      <vt:lpstr>Презентация PowerPoint</vt:lpstr>
      <vt:lpstr>Театральная постановка «Красная шапочка»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Инсценирование сказки «Красная шапочка»</dc:title>
  <dc:creator>Катерина</dc:creator>
  <cp:lastModifiedBy>л</cp:lastModifiedBy>
  <cp:revision>14</cp:revision>
  <dcterms:created xsi:type="dcterms:W3CDTF">2018-05-21T08:07:24Z</dcterms:created>
  <dcterms:modified xsi:type="dcterms:W3CDTF">2018-06-18T04:16:47Z</dcterms:modified>
</cp:coreProperties>
</file>