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2" r:id="rId9"/>
    <p:sldId id="279" r:id="rId10"/>
    <p:sldId id="280" r:id="rId11"/>
    <p:sldId id="282" r:id="rId12"/>
    <p:sldId id="273" r:id="rId13"/>
    <p:sldId id="281" r:id="rId14"/>
    <p:sldId id="276" r:id="rId15"/>
    <p:sldId id="277" r:id="rId16"/>
    <p:sldId id="278" r:id="rId17"/>
    <p:sldId id="283" r:id="rId18"/>
    <p:sldId id="274" r:id="rId19"/>
    <p:sldId id="284" r:id="rId20"/>
    <p:sldId id="285" r:id="rId21"/>
    <p:sldId id="275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«Дюймовочка» муниципального образования «город Десногорск» Смоленской области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7272808" cy="3528392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- волонтеры</a:t>
            </a:r>
            <a:endParaRPr lang="ru-RU" sz="6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хочешь добрым быть – помоги другим»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льга\Desktop\1fa949484f9df141f09ca1db2d917093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115616" y="5076056"/>
            <a:ext cx="6624736" cy="166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85771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Исполнители: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Зайцева Ирина Владимировна,</a:t>
            </a:r>
          </a:p>
          <a:p>
            <a:pPr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воспитатель высшей квалификационной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Байбарина Надежда Николаевна,</a:t>
            </a:r>
          </a:p>
          <a:p>
            <a:pPr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оспитатель высшей квалификационной категории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I:\Волонтёры\волонтеры\P42501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45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I:\Волонтёры\волонтеры\P4250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45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1196752"/>
            <a:ext cx="5976664" cy="8549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Помогаем малышам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268760"/>
            <a:ext cx="6408712" cy="782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Подарок своими руками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I:\Волонтёры\волонтеры\P42703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24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I:\Волонтёры\волонтеры\P42703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24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264696" cy="796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Подарок с любовью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I:\Волонтёры\волонтеры\P4270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844824"/>
            <a:ext cx="676875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851104" cy="8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Мы рады, что вам понравилось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I:\Волонтёры\волонтеры\P42703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348880"/>
            <a:ext cx="397078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I:\Волонтёры\волонтеры\P4270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24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836712"/>
            <a:ext cx="5472608" cy="782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 тесный круг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I:\Волонтёры\волонтеры\P4270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72816"/>
            <a:ext cx="676875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08720"/>
            <a:ext cx="4752528" cy="782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Добрые дела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I:\Волонтёры\волонтеры\P4250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844824"/>
            <a:ext cx="698477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048672" cy="926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Ох, и трудная эта работа…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I:\Волонтёры\волонтеры\P4250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700808"/>
            <a:ext cx="6768752" cy="47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984776" cy="926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Могу ли я стать волонтером?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276872"/>
            <a:ext cx="3525788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ещё не решила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I:\Волонтёры\волонтеры\P4240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996952"/>
            <a:ext cx="3823961" cy="30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2204864"/>
            <a:ext cx="3250704" cy="4957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трудный вопрос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I:\Волонтёры\волонтеры\P42401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996952"/>
            <a:ext cx="3967977" cy="30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5482952" cy="8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кем нам поиграть?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I:\Волонтёры\волонтеры\P424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72816"/>
            <a:ext cx="66967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5904656" cy="8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Зачем мне всё это?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I:\Волонтёры\волонтеры\P4240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24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I:\Волонтёры\волонтеры\P42400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24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04856" cy="43204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Стремительные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политические, социально-экономические изменения, происходящие сегодня в обществе, создали условия для частичной подмены духовно-нравственных ценностей материальным благополучием. 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Исходя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этого, актуальным является вопрос о создании волонтерского движения в детском саду как социальном институте, который должен готовить к жизни. Для волонтера ценны такие качества как трудолюбие, доброжелательность к окружающим людям, забота и бережное отношение к природе, отзывчивость и милосердие.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мотивом, побуждающим детей  к развитию таких качеств, является их желание помочь, проявить милосердие, пожалеть слабого, маленького, одинокого, больного.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учит помогать нуждающимся, без напоминания и подсказки, иногда даже отказываясь от чего-то значимого, интересного для себя.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544616" cy="8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я выбираю?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I:\Волонтёры\волонтеры\P42703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I:\Волонтёры\волонтеры\P42702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Волонтерство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синоним слова «доброволец», это  прежде, всего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инициатива.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должны получать внутреннее удовлетворение, чувствовать гордость за проделанную работу, не ждать материального вознаграждения. Ребенок получает плату в качестве внутреннего удовлетворения.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главная суть этого движения. </a:t>
            </a:r>
          </a:p>
          <a:p>
            <a:endParaRPr lang="ru-RU" dirty="0"/>
          </a:p>
        </p:txBody>
      </p:sp>
      <p:pic>
        <p:nvPicPr>
          <p:cNvPr id="2050" name="Picture 2" descr="C:\Users\Ольга\Desktop\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013176"/>
            <a:ext cx="7200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2794322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ВНИМАНИЕ!</a:t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4333106" cy="2768724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Воспитание духовно-нравственной личности с активной жизненной позицией и творческим потенциалом, способной к самосовершенствованию, гармоничному взаимодействию с другими людьми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Развитие самостоятельности и ответственности у дошкольников, навыков общения в разновозрастном коллективе;</a:t>
            </a:r>
          </a:p>
          <a:p>
            <a:pPr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*Создание такой ситуации, при которой происходит передача опыта (игрового, познавательного, социального) в естественной среде от старших к младшим;</a:t>
            </a:r>
          </a:p>
          <a:p>
            <a:pPr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*Возможность проявления инициативы при выборе для себя рода занятий, участников по совместной деятельности.</a:t>
            </a:r>
          </a:p>
          <a:p>
            <a:pPr algn="just">
              <a:buFontTx/>
              <a:buChar char="-"/>
            </a:pPr>
            <a:endParaRPr lang="ru-RU" sz="7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624736" cy="8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«Волонтеры – кто они?»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I:\Волонтёры\волонтеры\P4270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772816"/>
            <a:ext cx="625064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987008" cy="8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Давайте познакомимся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I:\Волонтёры\волонтеры\P424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3" y="1600200"/>
            <a:ext cx="6768752" cy="47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408712" cy="8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Поиграй со мной, дружок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Волонтёры\волонтеры\P424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628800"/>
            <a:ext cx="6078470" cy="46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995120" cy="8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трудно, мы поможем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Волонтёры\волонтеры\P424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772816"/>
            <a:ext cx="66967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635080" cy="926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Помощь подоспела вовремя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Волонтёры\волонтеры\P4240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45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I:\Волонтёры\волонтеры\P42400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235</TotalTime>
  <Words>232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радуга</vt:lpstr>
      <vt:lpstr>Муниципальное бюджетное дошкольное образовательное учреждение «Детский сад «Дюймовочка» муниципального образования «город Десногорск» Смоленской области </vt:lpstr>
      <vt:lpstr>Актуальность</vt:lpstr>
      <vt:lpstr>Цель</vt:lpstr>
      <vt:lpstr>Задачи </vt:lpstr>
      <vt:lpstr>«Волонтеры – кто они?»</vt:lpstr>
      <vt:lpstr>Давайте познакомимся</vt:lpstr>
      <vt:lpstr>Поиграй со мной, дружок</vt:lpstr>
      <vt:lpstr>Если трудно, мы поможем</vt:lpstr>
      <vt:lpstr>Помощь подоспела вовремя</vt:lpstr>
      <vt:lpstr> </vt:lpstr>
      <vt:lpstr>Подарок своими руками</vt:lpstr>
      <vt:lpstr>Подарок с любовью</vt:lpstr>
      <vt:lpstr>Мы рады, что вам понравилось</vt:lpstr>
      <vt:lpstr>Наш тесный круг</vt:lpstr>
      <vt:lpstr>Добрые дела</vt:lpstr>
      <vt:lpstr>Ох, и трудная эта работа…</vt:lpstr>
      <vt:lpstr>Могу ли я стать волонтером?</vt:lpstr>
      <vt:lpstr>С кем нам поиграть?</vt:lpstr>
      <vt:lpstr>Зачем мне всё это?</vt:lpstr>
      <vt:lpstr>Что я выбираю?</vt:lpstr>
      <vt:lpstr> </vt:lpstr>
      <vt:lpstr>СПАСИБО  ЗА 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- волонтеры</dc:title>
  <dc:creator>сергей</dc:creator>
  <cp:lastModifiedBy>Цыганкова</cp:lastModifiedBy>
  <cp:revision>63</cp:revision>
  <dcterms:created xsi:type="dcterms:W3CDTF">2017-05-29T16:36:38Z</dcterms:created>
  <dcterms:modified xsi:type="dcterms:W3CDTF">2018-03-30T09:46:02Z</dcterms:modified>
</cp:coreProperties>
</file>