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82" r:id="rId2"/>
    <p:sldId id="257" r:id="rId3"/>
    <p:sldId id="283" r:id="rId4"/>
    <p:sldId id="259" r:id="rId5"/>
    <p:sldId id="260" r:id="rId6"/>
    <p:sldId id="261" r:id="rId7"/>
    <p:sldId id="262" r:id="rId8"/>
    <p:sldId id="288" r:id="rId9"/>
    <p:sldId id="263" r:id="rId10"/>
    <p:sldId id="264" r:id="rId11"/>
    <p:sldId id="268" r:id="rId12"/>
    <p:sldId id="267" r:id="rId13"/>
    <p:sldId id="284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0" r:id="rId22"/>
    <p:sldId id="276" r:id="rId23"/>
    <p:sldId id="289" r:id="rId24"/>
    <p:sldId id="277" r:id="rId25"/>
    <p:sldId id="278" r:id="rId26"/>
    <p:sldId id="279" r:id="rId27"/>
    <p:sldId id="280" r:id="rId28"/>
    <p:sldId id="281" r:id="rId29"/>
    <p:sldId id="286" r:id="rId30"/>
    <p:sldId id="285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17" autoAdjust="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082911C-0C72-443F-806E-FB9453CD8FD4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8258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8545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4e6ypaIIIka\Desktop\&#1076;&#1077;&#1090;&#1080;\IMG_8622.JPG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01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503.JPG" TargetMode="Externa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DSC_0028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5497.JPG" TargetMode="Externa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3251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DSCF6522.JPG" TargetMode="Externa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6037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51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55.JPG" TargetMode="Externa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6066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76.JPG" TargetMode="Externa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78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4e6ypaIIIka\Desktop\&#1076;&#1077;&#1090;&#1080;\IMG_8630.JPG" TargetMode="Externa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601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IMG_1019.jpg" TargetMode="Externa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74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8268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37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56.JPG" TargetMode="Externa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95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96.JPG" TargetMode="Externa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611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613.JPG" TargetMode="Externa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07.JP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543.JPG" TargetMode="Externa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4e6ypaIIIka\Desktop\&#1076;&#1077;&#1090;&#1080;\IMG_8625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4e6ypaIIIka\Desktop\&#1076;&#1077;&#1090;&#1080;\IMG_8627.JPG" TargetMode="Externa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072.JP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512.JPG" TargetMode="Externa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604.JPG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30.JP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47.JPG" TargetMode="Externa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17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519.JPG" TargetMode="Externa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602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09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DSCF6461.JPG" TargetMode="Externa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26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70.JPG" TargetMode="Externa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6028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174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67.JPG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1596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IMG_0004.JPG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85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385.JPG" TargetMode="Externa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853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4e6ypaIIIka\Desktop\&#1076;&#1077;&#1090;&#1080;\IMG_8620.JPG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32872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err="1" smtClean="0"/>
              <a:t>Здоровьесберегающие</a:t>
            </a:r>
            <a:r>
              <a:rPr lang="ru-RU" b="1" i="1" dirty="0" smtClean="0"/>
              <a:t> технологии</a:t>
            </a:r>
            <a:br>
              <a:rPr lang="ru-RU" b="1" i="1" dirty="0" smtClean="0"/>
            </a:br>
            <a:r>
              <a:rPr lang="ru-RU" b="1" i="1" dirty="0" smtClean="0"/>
              <a:t> в </a:t>
            </a:r>
            <a:r>
              <a:rPr lang="ru-RU" b="1" i="1" dirty="0" err="1" smtClean="0"/>
              <a:t>доу</a:t>
            </a:r>
            <a:endParaRPr lang="ru-RU" b="1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71678"/>
            <a:ext cx="4343400" cy="425292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/>
            <a:endParaRPr lang="ru-RU" dirty="0" smtClean="0"/>
          </a:p>
          <a:p>
            <a:pPr algn="r"/>
            <a:r>
              <a:rPr lang="ru-RU" sz="1900" dirty="0" smtClean="0"/>
              <a:t>МБДОУ «ЧЕБУРАШКА»</a:t>
            </a:r>
          </a:p>
          <a:p>
            <a:pPr algn="r"/>
            <a:r>
              <a:rPr lang="ru-RU" sz="1600" dirty="0" smtClean="0"/>
              <a:t>ПОДГОТОВИЛА</a:t>
            </a:r>
            <a:r>
              <a:rPr lang="en-US" sz="1600" dirty="0" smtClean="0"/>
              <a:t>:</a:t>
            </a:r>
            <a:r>
              <a:rPr lang="ru-RU" sz="1600" dirty="0" smtClean="0"/>
              <a:t> СКОРОГУДАЕВА С.И. ИНСТРУКТОР ПО ФИЗИЧЕСКОЙ КУЛЬТУРЕ</a:t>
            </a:r>
          </a:p>
          <a:p>
            <a:pPr algn="r"/>
            <a:r>
              <a:rPr lang="ru-RU" sz="1900" dirty="0" smtClean="0"/>
              <a:t>г. Десногорск</a:t>
            </a:r>
            <a:endParaRPr lang="ru-RU" sz="1900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 bwMode="auto">
          <a:xfrm>
            <a:off x="500034" y="2428868"/>
            <a:ext cx="4519788" cy="356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928670"/>
            <a:ext cx="86868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i="1" dirty="0" err="1" smtClean="0"/>
              <a:t>Самомассаж</a:t>
            </a:r>
            <a:r>
              <a:rPr lang="ru-RU" sz="2400" b="1" i="1" dirty="0" smtClean="0"/>
              <a:t>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это массаж, выполняемый самим ребёнком .Он улучшает  кровообращение, помогает нормализовать работу внутренних органов, улучшить осанку. Он способствует не только физическому укреплению человека, но и оздоровлению его психики.</a:t>
            </a:r>
            <a:endParaRPr lang="ru-RU" sz="2000" dirty="0"/>
          </a:p>
        </p:txBody>
      </p:sp>
      <p:pic>
        <p:nvPicPr>
          <p:cNvPr id="5" name="IMG_8545.JPG" descr="C:\Users\situr\Desktop\IMG_8545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42910" y="2714620"/>
            <a:ext cx="4191000" cy="3571900"/>
          </a:xfrm>
        </p:spPr>
      </p:pic>
      <p:pic>
        <p:nvPicPr>
          <p:cNvPr id="6" name="IMG_8622.JPG" descr="C:\Users\4e6ypaIIIka\Desktop\дети\IMG_8622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492948" y="2571745"/>
            <a:ext cx="2936704" cy="375285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928670"/>
            <a:ext cx="86868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Точечный </a:t>
            </a:r>
            <a:r>
              <a:rPr lang="ru-RU" sz="2700" b="1" i="1" dirty="0" err="1" smtClean="0"/>
              <a:t>самомассаж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i="1" dirty="0" smtClean="0"/>
              <a:t>Проводится в преддверии эпидемий, в осенний и весенний периоды в любое удобное для педагога время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IMG_8501.JPG" descr="C:\Users\situr\Desktop\педсовет\IMG_850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714348" y="2357430"/>
            <a:ext cx="4191000" cy="3143250"/>
          </a:xfrm>
        </p:spPr>
      </p:pic>
      <p:pic>
        <p:nvPicPr>
          <p:cNvPr id="6" name="IMG_8503.JPG" descr="C:\Users\situr\Desktop\педсовет\IMG_8503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214942" y="1928802"/>
            <a:ext cx="3296840" cy="439578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642918"/>
            <a:ext cx="8686800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Активный отдых </a:t>
            </a:r>
            <a:br>
              <a:rPr lang="ru-RU" sz="2700" b="1" i="1" dirty="0" smtClean="0"/>
            </a:br>
            <a:r>
              <a:rPr lang="ru-RU" sz="2000" b="1" i="1" dirty="0" smtClean="0"/>
              <a:t>(физкультурный досуг, физкультурный праздник, «День здоровья»). 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При проведении досугов, праздников все дети приобщаются к непосредственному участию в различных состязаниях, соревнованиях, с увлечением выполняют двигательные задания, при этом дети ведут себя более  раскованно,  чем на физкультурном занятии, и это  позволяет им двигаться без особого напряжения.</a:t>
            </a:r>
            <a:endParaRPr lang="ru-RU" sz="2400" i="1" dirty="0"/>
          </a:p>
        </p:txBody>
      </p:sp>
      <p:pic>
        <p:nvPicPr>
          <p:cNvPr id="5" name="DSC_0028.jpg" descr="C:\Users\situr\Desktop\педсовет\DSC_0028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714620"/>
            <a:ext cx="4191000" cy="3357586"/>
          </a:xfrm>
        </p:spPr>
      </p:pic>
      <p:pic>
        <p:nvPicPr>
          <p:cNvPr id="6" name="IMG_5497.JPG" descr="C:\Users\situr\Desktop\педсовет\IMG_5497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714620"/>
            <a:ext cx="4210080" cy="336233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686800" cy="1500198"/>
          </a:xfrm>
        </p:spPr>
        <p:txBody>
          <a:bodyPr>
            <a:noAutofit/>
          </a:bodyPr>
          <a:lstStyle/>
          <a:p>
            <a:r>
              <a:rPr lang="ru-RU" sz="1800" dirty="0" smtClean="0"/>
              <a:t> </a:t>
            </a:r>
            <a:r>
              <a:rPr lang="ru-RU" sz="1800" i="1" dirty="0" smtClean="0"/>
              <a:t>При этом используются  те двигательные навыки и умения, которыми они уже прочно овладели, поэтому у детей проявляется своеобразный артистизм, эстетичность в движениях. </a:t>
            </a:r>
            <a:endParaRPr lang="ru-RU" sz="1800" i="1" dirty="0"/>
          </a:p>
        </p:txBody>
      </p:sp>
      <p:pic>
        <p:nvPicPr>
          <p:cNvPr id="8" name="IMG_3251.jpg" descr="C:\Users\situr\Desktop\IMG_3251.jpg"/>
          <p:cNvPicPr>
            <a:picLocks noGrp="1" noChangeAspect="1"/>
          </p:cNvPicPr>
          <p:nvPr>
            <p:ph sz="half" idx="2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648200" y="2285992"/>
            <a:ext cx="4343400" cy="3571899"/>
          </a:xfrm>
        </p:spPr>
      </p:pic>
      <p:pic>
        <p:nvPicPr>
          <p:cNvPr id="7" name="DSCF6522.JPG" descr="C:\Users\situr\Desktop\DSCF6522.JPG"/>
          <p:cNvPicPr>
            <a:picLocks noGrp="1" noChangeAspect="1"/>
          </p:cNvPicPr>
          <p:nvPr>
            <p:ph sz="half" idx="1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357158" y="2285992"/>
            <a:ext cx="4191000" cy="35719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Технологии сохранения  и стимулирования здоровья</a:t>
            </a:r>
            <a:br>
              <a:rPr lang="ru-RU" sz="2400" b="1" i="1" dirty="0" smtClean="0"/>
            </a:br>
            <a:endParaRPr lang="ru-RU" sz="2400" b="1" i="1" dirty="0"/>
          </a:p>
        </p:txBody>
      </p:sp>
      <p:pic>
        <p:nvPicPr>
          <p:cNvPr id="4" name="IMG_6037.JPG" descr="C:\Users\situr\Desktop\IMG_6037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928662" y="1142984"/>
            <a:ext cx="7429552" cy="514353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857232"/>
            <a:ext cx="8686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err="1" smtClean="0"/>
              <a:t>Стретчинг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 smtClean="0"/>
              <a:t>это тренировка на повышение гибкости, пластичности и скорости реакции.</a:t>
            </a:r>
            <a:endParaRPr lang="ru-RU" sz="2000" dirty="0"/>
          </a:p>
        </p:txBody>
      </p:sp>
      <p:pic>
        <p:nvPicPr>
          <p:cNvPr id="5" name="IMG_8551.JPG" descr="C:\Users\situr\Desktop\дети 2013\IMG_855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57158" y="2285992"/>
            <a:ext cx="4191000" cy="3626654"/>
          </a:xfrm>
        </p:spPr>
      </p:pic>
      <p:pic>
        <p:nvPicPr>
          <p:cNvPr id="6" name="IMG_8555.JPG" descr="C:\Users\situr\Desktop\дети 2013\IMG_8555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117901" y="1785938"/>
            <a:ext cx="3403997" cy="453866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785794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Ритмопластика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i="1" dirty="0" smtClean="0"/>
              <a:t> Во время занятий у детей развивается музыкальный слух, чувство ритма, гибкость и пластичность, формируется правильная осанка. </a:t>
            </a:r>
            <a:endParaRPr lang="ru-RU" sz="2000" i="1" dirty="0"/>
          </a:p>
        </p:txBody>
      </p:sp>
      <p:pic>
        <p:nvPicPr>
          <p:cNvPr id="5" name="IMG_6066.JPG" descr="C:\Users\situr\Desktop\IMG_6066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143116"/>
            <a:ext cx="4191000" cy="3483778"/>
          </a:xfrm>
        </p:spPr>
      </p:pic>
      <p:pic>
        <p:nvPicPr>
          <p:cNvPr id="8" name="IMG_8576.JPG" descr="C:\Users\situr\Desktop\дети 2013\IMG_8576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143116"/>
            <a:ext cx="4343400" cy="3448059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54304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Подвижные и спортивные игры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i="1" dirty="0" smtClean="0"/>
              <a:t>Игры подбираются </a:t>
            </a:r>
            <a:r>
              <a:rPr lang="ru-RU" sz="1800" i="1" dirty="0" err="1" smtClean="0"/>
              <a:t>есоответствии</a:t>
            </a:r>
            <a:r>
              <a:rPr lang="ru-RU" sz="1800" i="1" dirty="0" smtClean="0"/>
              <a:t> с возрастом ребенка, местом и временем ее проведения.</a:t>
            </a:r>
            <a:br>
              <a:rPr lang="ru-RU" sz="1800" i="1" dirty="0" smtClean="0"/>
            </a:br>
            <a:r>
              <a:rPr lang="ru-RU" sz="1800" i="1" dirty="0" smtClean="0"/>
              <a:t> В ДОУ используем лишь элементы спортивных игр</a:t>
            </a:r>
            <a:endParaRPr lang="ru-RU" sz="1800" i="1" dirty="0"/>
          </a:p>
        </p:txBody>
      </p:sp>
      <p:pic>
        <p:nvPicPr>
          <p:cNvPr id="5" name="IMG_8578.JPG" descr="C:\Users\situr\Desktop\дети 2013\IMG_8578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285992"/>
            <a:ext cx="4191000" cy="3519495"/>
          </a:xfrm>
        </p:spPr>
      </p:pic>
      <p:pic>
        <p:nvPicPr>
          <p:cNvPr id="6" name="IMG_8630.JPG" descr="C:\Users\4e6ypaIIIka\Desktop\дети\IMG_8630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285993"/>
            <a:ext cx="4138642" cy="350046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328726"/>
          </a:xfrm>
        </p:spPr>
        <p:txBody>
          <a:bodyPr>
            <a:normAutofit/>
          </a:bodyPr>
          <a:lstStyle/>
          <a:p>
            <a:pPr algn="ctr"/>
            <a:r>
              <a:rPr lang="ru-RU" sz="2700" b="1" i="1" dirty="0" smtClean="0"/>
              <a:t>Релаксация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i="1" dirty="0" smtClean="0"/>
              <a:t>Можно использовать спокойную классическую музыку (Чайковский, Рахманинов), звуки природы</a:t>
            </a:r>
            <a:endParaRPr lang="ru-RU" sz="2000" i="1" dirty="0"/>
          </a:p>
        </p:txBody>
      </p:sp>
      <p:pic>
        <p:nvPicPr>
          <p:cNvPr id="6" name="IMG_8601.JPG" descr="C:\Users\situr\Desktop\дети 2013\IMG_860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725090" y="1857375"/>
            <a:ext cx="3350419" cy="4467225"/>
          </a:xfrm>
        </p:spPr>
      </p:pic>
      <p:pic>
        <p:nvPicPr>
          <p:cNvPr id="5" name="IMG_1019.jpg" descr="C:\Users\situr\Desktop\IMG_1019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3438" y="2000240"/>
            <a:ext cx="4343400" cy="386239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86800" cy="171451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Пальчиковая гимнастика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1800" i="1" dirty="0" smtClean="0"/>
              <a:t>Тренирует мелкую моторику, стимулирует речь, пространственное мышление, внимание, кровообращение, воображение , быстроту реакции. </a:t>
            </a:r>
            <a:endParaRPr lang="ru-RU" sz="1800" i="1" dirty="0"/>
          </a:p>
        </p:txBody>
      </p:sp>
      <p:pic>
        <p:nvPicPr>
          <p:cNvPr id="5" name="IMG_8574.JPG" descr="C:\Users\situr\Desktop\дети 2013\IMG_8574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285992"/>
            <a:ext cx="4191000" cy="3448058"/>
          </a:xfrm>
        </p:spPr>
      </p:pic>
      <p:pic>
        <p:nvPicPr>
          <p:cNvPr id="6" name="Содержимое 5" descr="IMG_857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533650"/>
            <a:ext cx="4343400" cy="32575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143380"/>
            <a:ext cx="8686800" cy="1785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8604"/>
            <a:ext cx="8686800" cy="2928959"/>
          </a:xfrm>
        </p:spPr>
        <p:txBody>
          <a:bodyPr>
            <a:normAutofit/>
          </a:bodyPr>
          <a:lstStyle/>
          <a:p>
            <a:pPr lvl="8"/>
            <a:r>
              <a:rPr lang="ru-RU" sz="2000" b="1" i="1" dirty="0" smtClean="0"/>
              <a:t>«Забота о здоровье –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силы».</a:t>
            </a:r>
          </a:p>
          <a:p>
            <a:pPr algn="r"/>
            <a:r>
              <a:rPr lang="ru-RU" sz="2400" b="1" i="1" dirty="0" smtClean="0"/>
              <a:t>В.А.Сухомлинский.</a:t>
            </a:r>
            <a:endParaRPr lang="ru-RU" sz="2400" b="1" i="1" dirty="0"/>
          </a:p>
        </p:txBody>
      </p:sp>
      <p:pic>
        <p:nvPicPr>
          <p:cNvPr id="6" name="IMG_8268.JPG" descr="C:\Users\situr\Desktop\IMG_8268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571472" y="2857496"/>
            <a:ext cx="5000660" cy="35718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7573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Дыхательная гимнастика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000" i="1" dirty="0" smtClean="0"/>
              <a:t>У детей активизируется кислородный обмен во всех тканях организма, что способствует нормализации и оптимизации его работы в целом.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i="1" dirty="0"/>
          </a:p>
        </p:txBody>
      </p:sp>
      <p:pic>
        <p:nvPicPr>
          <p:cNvPr id="6" name="IMG_8537.JPG" descr="C:\Users\situr\Desktop\педсовет\IMG_8537.JPG"/>
          <p:cNvPicPr>
            <a:picLocks noGrp="1" noChangeAspect="1"/>
          </p:cNvPicPr>
          <p:nvPr>
            <p:ph sz="half" idx="2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648200" y="2497931"/>
            <a:ext cx="4343400" cy="3257550"/>
          </a:xfrm>
        </p:spPr>
      </p:pic>
      <p:pic>
        <p:nvPicPr>
          <p:cNvPr id="5" name="IMG_8556.JPG" descr="C:\Users\situr\Desktop\дети 2013\IMG_8556.JPG"/>
          <p:cNvPicPr>
            <a:picLocks noGrp="1" noChangeAspect="1"/>
          </p:cNvPicPr>
          <p:nvPr>
            <p:ph sz="half" idx="1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304800" y="1785926"/>
            <a:ext cx="4191000" cy="398384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5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8215370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61447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Бодрящая  гимнастика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1800" i="1" dirty="0" smtClean="0"/>
              <a:t>В её комплекс входят упражнения на кроватках на пробуждение, упражнения на коррекцию плоскостопия, воспитания правильной осанки, обширное умывание.</a:t>
            </a:r>
            <a:endParaRPr lang="ru-RU" sz="1800" i="1" dirty="0"/>
          </a:p>
        </p:txBody>
      </p:sp>
      <p:pic>
        <p:nvPicPr>
          <p:cNvPr id="5" name="IMG_8595.JPG" descr="C:\Users\situr\Desktop\дети 2013\IMG_8595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5000628" y="2214554"/>
            <a:ext cx="3082528" cy="4110037"/>
          </a:xfrm>
        </p:spPr>
      </p:pic>
      <p:pic>
        <p:nvPicPr>
          <p:cNvPr id="6" name="IMG_8596.JPG" descr="C:\Users\situr\Desktop\дети 2013\IMG_8596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1142976" y="2214554"/>
            <a:ext cx="3082528" cy="41100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543040"/>
          </a:xfrm>
        </p:spPr>
        <p:txBody>
          <a:bodyPr>
            <a:normAutofit/>
          </a:bodyPr>
          <a:lstStyle/>
          <a:p>
            <a:pPr algn="ctr"/>
            <a:r>
              <a:rPr lang="ru-RU" sz="2700" b="1" i="1" dirty="0" smtClean="0"/>
              <a:t>Закаливание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i="1" dirty="0" smtClean="0"/>
              <a:t>обеспечивает тренировку защитных сил организма, повышение его устойчивости к воздействию постоянно изменяющихся условий внешней среды. </a:t>
            </a:r>
            <a:endParaRPr lang="ru-RU" sz="2000" i="1" dirty="0"/>
          </a:p>
        </p:txBody>
      </p:sp>
      <p:pic>
        <p:nvPicPr>
          <p:cNvPr id="5" name="IMG_8611.JPG" descr="C:\Users\situr\Desktop\дети 2013\IMG_861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42910" y="2357430"/>
            <a:ext cx="4191000" cy="3500462"/>
          </a:xfrm>
        </p:spPr>
      </p:pic>
      <p:pic>
        <p:nvPicPr>
          <p:cNvPr id="6" name="IMG_8613.JPG" descr="C:\Users\situr\Desktop\дети 2013\IMG_8613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251847" y="2143125"/>
            <a:ext cx="3136106" cy="418147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75735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Гимнастика корригирующая.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1800" i="1" dirty="0" smtClean="0"/>
              <a:t>Форма проведения зависит от поставленной задачи и контингента детей.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i="1" dirty="0"/>
          </a:p>
        </p:txBody>
      </p:sp>
      <p:pic>
        <p:nvPicPr>
          <p:cNvPr id="5" name="IMG_8507.JPG" descr="C:\Users\situr\Desktop\педсовет\IMG_8507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519362"/>
            <a:ext cx="4191000" cy="3143250"/>
          </a:xfrm>
        </p:spPr>
      </p:pic>
      <p:pic>
        <p:nvPicPr>
          <p:cNvPr id="8" name="IMG_8543.JPG" descr="C:\Users\situr\Desktop\педсовет\IMG_8543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40016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Гимнастика для глаз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 способствует снятию статического напряжения мышц глаз, кровообращения</a:t>
            </a:r>
            <a:endParaRPr lang="ru-RU" sz="1800" i="1" dirty="0"/>
          </a:p>
        </p:txBody>
      </p:sp>
      <p:pic>
        <p:nvPicPr>
          <p:cNvPr id="5" name="IMG_8625.JPG" descr="C:\Users\4e6ypaIIIka\Desktop\дети\IMG_8625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28596" y="2143116"/>
            <a:ext cx="4067204" cy="3590934"/>
          </a:xfrm>
        </p:spPr>
      </p:pic>
      <p:pic>
        <p:nvPicPr>
          <p:cNvPr id="6" name="IMG_8627.JPG" descr="C:\Users\4e6ypaIIIka\Desktop\дети\IMG_8627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3438" y="2143116"/>
            <a:ext cx="4214842" cy="35719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785794"/>
            <a:ext cx="86868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Технологии эстетической направленности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Реализуются при посещении музеев, театров, выставок , оформлении помещений к праздникам и др. </a:t>
            </a:r>
            <a:br>
              <a:rPr lang="ru-RU" sz="2000" i="1" dirty="0" smtClean="0"/>
            </a:br>
            <a:endParaRPr lang="ru-RU" sz="2000" b="1" i="1" dirty="0"/>
          </a:p>
        </p:txBody>
      </p:sp>
      <p:pic>
        <p:nvPicPr>
          <p:cNvPr id="5" name="IMG_8072.JPG" descr="C:\Users\situr\Desktop\педсовет\IMG_8072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285992"/>
            <a:ext cx="4191000" cy="3555214"/>
          </a:xfrm>
        </p:spPr>
      </p:pic>
      <p:pic>
        <p:nvPicPr>
          <p:cNvPr id="6" name="IMG_8512.JPG" descr="C:\Users\situr\Desktop\педсовет\IMG_8512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285992"/>
            <a:ext cx="4343400" cy="35719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42918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Коррекционные технологии</a:t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4" name="IMG_8604.JPG" descr="C:\Users\situr\Desktop\дети 2013\IMG_8604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571480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Артикуляционная гимнастика 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1800" i="1" dirty="0" smtClean="0"/>
              <a:t>упражнения для тренировки органов артикуляции </a:t>
            </a:r>
            <a:endParaRPr lang="ru-RU" sz="1800" i="1" dirty="0"/>
          </a:p>
        </p:txBody>
      </p:sp>
      <p:pic>
        <p:nvPicPr>
          <p:cNvPr id="5" name="IMG_8530.JPG" descr="C:\Users\situr\Desktop\педсовет\IMG_8530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1785926"/>
            <a:ext cx="4191000" cy="3748099"/>
          </a:xfrm>
        </p:spPr>
      </p:pic>
      <p:pic>
        <p:nvPicPr>
          <p:cNvPr id="6" name="IMG_8547.JPG" descr="C:\Users\situr\Desktop\дети 2013\IMG_8547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571480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sz="2700" dirty="0" err="1" smtClean="0"/>
              <a:t>Психогимнастика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Занятия проводятся по специальным методикам</a:t>
            </a:r>
            <a:endParaRPr lang="ru-RU" sz="2000" i="1" dirty="0"/>
          </a:p>
        </p:txBody>
      </p:sp>
      <p:pic>
        <p:nvPicPr>
          <p:cNvPr id="5" name="IMG_8517.JPG" descr="C:\Users\situr\Desktop\педсовет\IMG_8517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000240"/>
            <a:ext cx="4191000" cy="3533785"/>
          </a:xfrm>
        </p:spPr>
      </p:pic>
      <p:pic>
        <p:nvPicPr>
          <p:cNvPr id="6" name="IMG_8519.JPG" descr="C:\Users\situr\Desktop\педсовет\IMG_8519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6023.JPG" descr="C:\Users\situr\Desktop\IMG_6023.JPG"/>
          <p:cNvPicPr>
            <a:picLocks noGrp="1" noChangeAspect="1"/>
          </p:cNvPicPr>
          <p:nvPr>
            <p:ph type="pic" idx="1"/>
          </p:nvPr>
        </p:nvPicPr>
        <p:blipFill>
          <a:blip r:embed="rId2" r:link="rId3" cstate="print"/>
          <a:srcRect t="1515" b="1515"/>
          <a:stretch>
            <a:fillRect/>
          </a:stretch>
        </p:blipFill>
        <p:spPr>
          <a:xfrm>
            <a:off x="3428992" y="642918"/>
            <a:ext cx="5029200" cy="3657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572008"/>
            <a:ext cx="5867400" cy="714380"/>
          </a:xfrm>
        </p:spPr>
        <p:txBody>
          <a:bodyPr>
            <a:normAutofit/>
          </a:bodyPr>
          <a:lstStyle/>
          <a:p>
            <a:r>
              <a:rPr lang="ru-RU" sz="2400" i="1" dirty="0" err="1" smtClean="0"/>
              <a:t>Здоровьесберегающая</a:t>
            </a:r>
            <a:r>
              <a:rPr lang="ru-RU" sz="2400" i="1" dirty="0" smtClean="0"/>
              <a:t> технология -</a:t>
            </a:r>
            <a:endParaRPr lang="ru-RU" sz="24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357826"/>
            <a:ext cx="5867400" cy="1143008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a:t>
            </a:r>
            <a:endParaRPr lang="ru-RU" sz="1800" b="1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857232"/>
            <a:ext cx="86868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Технологии музыкального воздействия</a:t>
            </a:r>
            <a:br>
              <a:rPr lang="ru-RU" sz="2700" b="1" i="1" dirty="0" smtClean="0"/>
            </a:br>
            <a:r>
              <a:rPr lang="ru-RU" sz="2000" i="1" dirty="0" smtClean="0"/>
              <a:t>Используются в качестве вспомогательного средства как часть других технологий; для снятия напряжения, повышения эмоционального настроя и пр.</a:t>
            </a:r>
            <a:endParaRPr lang="ru-RU" sz="2000" i="1" dirty="0"/>
          </a:p>
        </p:txBody>
      </p:sp>
      <p:pic>
        <p:nvPicPr>
          <p:cNvPr id="5" name="IMG_8509.JPG" descr="C:\Users\situr\Desktop\педсовет\IMG_8509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571744"/>
            <a:ext cx="4191000" cy="3269462"/>
          </a:xfrm>
        </p:spPr>
      </p:pic>
      <p:pic>
        <p:nvPicPr>
          <p:cNvPr id="6" name="DSCF6461.JPG" descr="C:\Users\situr\Desktop\педсовет\DSCF6461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571744"/>
            <a:ext cx="4343400" cy="328614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685916"/>
          </a:xfrm>
        </p:spPr>
        <p:txBody>
          <a:bodyPr>
            <a:normAutofit/>
          </a:bodyPr>
          <a:lstStyle/>
          <a:p>
            <a:pPr algn="ctr"/>
            <a:r>
              <a:rPr lang="ru-RU" sz="2700" b="1" i="1" dirty="0" err="1" smtClean="0"/>
              <a:t>Сказкотерапия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 Сказку может рассказывать взрослый, либо это может быть групповое рассказывание, где рассказчиком является не один человек, а группа детей</a:t>
            </a:r>
            <a:endParaRPr lang="ru-RU" sz="2000" i="1" dirty="0"/>
          </a:p>
        </p:txBody>
      </p:sp>
      <p:pic>
        <p:nvPicPr>
          <p:cNvPr id="5" name="IMG_8526.JPG" descr="C:\Users\situr\Desktop\педсовет\IMG_8526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500306"/>
            <a:ext cx="4191000" cy="3357586"/>
          </a:xfrm>
        </p:spPr>
      </p:pic>
      <p:pic>
        <p:nvPicPr>
          <p:cNvPr id="6" name="IMG_8570.JPG" descr="C:\Users\situr\Desktop\дети 2013\IMG_8570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500306"/>
            <a:ext cx="4343400" cy="335758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242889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 smtClean="0"/>
              <a:t>Здоровьесберегающие</a:t>
            </a:r>
            <a:r>
              <a:rPr lang="ru-RU" sz="2800" b="1" i="1" dirty="0" smtClean="0"/>
              <a:t> педагогические технологии применяются в различных видах деятельности и представлены как: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714620"/>
            <a:ext cx="8686800" cy="3365505"/>
          </a:xfrm>
        </p:spPr>
        <p:txBody>
          <a:bodyPr/>
          <a:lstStyle/>
          <a:p>
            <a:r>
              <a:rPr lang="ru-RU" i="1" dirty="0" smtClean="0"/>
              <a:t>технологии обучения ЗОЖ;                                                                    </a:t>
            </a:r>
          </a:p>
          <a:p>
            <a:r>
              <a:rPr lang="ru-RU" i="1" dirty="0" smtClean="0"/>
              <a:t>технологии сохранения и стимулирования здоровья;                                                                       </a:t>
            </a:r>
          </a:p>
          <a:p>
            <a:r>
              <a:rPr lang="ru-RU" i="1" dirty="0" smtClean="0"/>
              <a:t>коррекционные технологии.                                                                                                  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технологии обучения ЗОЖ</a:t>
            </a:r>
            <a:endParaRPr lang="ru-RU" b="1" dirty="0"/>
          </a:p>
        </p:txBody>
      </p:sp>
      <p:pic>
        <p:nvPicPr>
          <p:cNvPr id="4" name="IMG_6028.JPG" descr="C:\Users\situr\Desktop\IMG_6028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1357290" y="1571612"/>
            <a:ext cx="6215106" cy="45720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000108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/>
              <a:t>Утренняя гимнастика</a:t>
            </a:r>
            <a:r>
              <a:rPr lang="ru-RU" sz="2400" i="1" dirty="0" smtClean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проводится ежедневно 6-8 мин с музыкальным сопровождением. </a:t>
            </a:r>
            <a:br>
              <a:rPr lang="ru-RU" sz="1600" dirty="0" smtClean="0"/>
            </a:br>
            <a:r>
              <a:rPr lang="ru-RU" sz="1600" dirty="0" smtClean="0"/>
              <a:t>Музыка сопровождает каждое упражнение.</a:t>
            </a:r>
            <a:br>
              <a:rPr lang="ru-RU" sz="1600" dirty="0" smtClean="0"/>
            </a:br>
            <a:r>
              <a:rPr lang="ru-RU" sz="1600" dirty="0" smtClean="0"/>
              <a:t> У детей при этом формируются ритмические умения и навыки.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5" name="IMG_1740.jpg" descr="C:\Users\situr\Desktop\IMG_1740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285992"/>
            <a:ext cx="4191000" cy="3448058"/>
          </a:xfrm>
        </p:spPr>
      </p:pic>
      <p:pic>
        <p:nvPicPr>
          <p:cNvPr id="6" name="IMG_8567.JPG" descr="C:\Users\situr\Desktop\дети 2013\IMG_8567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285992"/>
            <a:ext cx="4343400" cy="3429024"/>
          </a:xfrm>
        </p:spPr>
      </p:pic>
      <p:pic>
        <p:nvPicPr>
          <p:cNvPr id="7" name="IMG_1740.jpg" descr="C:\Users\situr\Desktop\IMG_1740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214282" y="2285992"/>
            <a:ext cx="4191000" cy="34480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68591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Физкультурные</a:t>
            </a:r>
            <a:r>
              <a:rPr lang="ru-RU" sz="2400" b="1" dirty="0" smtClean="0"/>
              <a:t> </a:t>
            </a:r>
            <a:r>
              <a:rPr lang="ru-RU" sz="2400" b="1" i="1" dirty="0" smtClean="0"/>
              <a:t>занятия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/>
              <a:t>Они направлены на обучение двигательным умениям и навыкам. Регулярные занятия физкультурой укрепляют организм и способствуют повышению иммунитета. </a:t>
            </a:r>
            <a:endParaRPr lang="ru-RU" sz="1800" dirty="0"/>
          </a:p>
        </p:txBody>
      </p:sp>
      <p:pic>
        <p:nvPicPr>
          <p:cNvPr id="5" name="IMG_1596.jpg" descr="C:\Users\situr\Desktop\IMG_1596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885824" y="2071678"/>
            <a:ext cx="3400423" cy="4252922"/>
          </a:xfrm>
        </p:spPr>
      </p:pic>
      <p:pic>
        <p:nvPicPr>
          <p:cNvPr id="6" name="IMG_0004.JPG" descr="C:\Users\situr\Desktop\IMG_0004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857752" y="2071678"/>
            <a:ext cx="3476623" cy="425292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23288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Самостоятельная деятельность детей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это такая работа, которая выполняется без непосредственного участия воспитателя, но по его заданию, в специально предоставленное для этого время, при этом ребенок, сознательно стремятся достигнуть поставленной цели, употребляя свои усилия и выражая в той или иной форме результат умственных или физических (либо тех и других вместе) действий. </a:t>
            </a:r>
            <a:endParaRPr lang="ru-RU" sz="2000" i="1" dirty="0"/>
          </a:p>
        </p:txBody>
      </p:sp>
      <p:pic>
        <p:nvPicPr>
          <p:cNvPr id="5" name="IMG_8585.JPG" descr="C:\Users\situr\Desktop\дети 2013\IMG_8585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85720" y="2928934"/>
            <a:ext cx="4191000" cy="3500461"/>
          </a:xfrm>
        </p:spPr>
      </p:pic>
      <p:pic>
        <p:nvPicPr>
          <p:cNvPr id="6" name="IMG_8385.JPG" descr="C:\Users\situr\Desktop\педсовет\IMG_8385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3438" y="2928934"/>
            <a:ext cx="4343400" cy="345282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071546"/>
            <a:ext cx="8686800" cy="226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Серия игровых занятий «Азбука здоровья»</a:t>
            </a:r>
            <a:br>
              <a:rPr lang="ru-RU" sz="2700" b="1" dirty="0" smtClean="0"/>
            </a:br>
            <a:r>
              <a:rPr lang="ru-RU" sz="2000" dirty="0" smtClean="0"/>
              <a:t> У детей легко формируется понятие о том, что каждый человек должен сам заботиться о себе и своём здоровье. Расширяется представление о том, как нужно заботиться о сохранении здоровья</a:t>
            </a:r>
            <a:r>
              <a:rPr lang="ru-RU" sz="1400" dirty="0" smtClean="0"/>
              <a:t>.                                                      </a:t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5" name="IMG_8534.JPG" descr="C:\Users\situr\Desktop\IMG_8534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57158" y="2285992"/>
            <a:ext cx="4191000" cy="3698091"/>
          </a:xfrm>
        </p:spPr>
      </p:pic>
      <p:pic>
        <p:nvPicPr>
          <p:cNvPr id="6" name="IMG_8620.JPG" descr="C:\Users\4e6ypaIIIka\Desktop\дети\IMG_8620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285992"/>
            <a:ext cx="4138642" cy="3714776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866</TotalTime>
  <Words>185</Words>
  <Application>Microsoft Office PowerPoint</Application>
  <PresentationFormat>Экран (4:3)</PresentationFormat>
  <Paragraphs>43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Здоровьесберегающие технологии  в доу</vt:lpstr>
      <vt:lpstr>Слайд 2</vt:lpstr>
      <vt:lpstr>Здоровьесберегающая технология -</vt:lpstr>
      <vt:lpstr>Здоровьесберегающие педагогические технологии применяются в различных видах деятельности и представлены как:  </vt:lpstr>
      <vt:lpstr>технологии обучения ЗОЖ</vt:lpstr>
      <vt:lpstr>Утренняя гимнастика  проводится ежедневно 6-8 мин с музыкальным сопровождением.  Музыка сопровождает каждое упражнение.  У детей при этом формируются ритмические умения и навыки. </vt:lpstr>
      <vt:lpstr>Физкультурные занятия  Они направлены на обучение двигательным умениям и навыкам. Регулярные занятия физкультурой укрепляют организм и способствуют повышению иммунитета. </vt:lpstr>
      <vt:lpstr>Самостоятельная деятельность детей это такая работа, которая выполняется без непосредственного участия воспитателя, но по его заданию, в специально предоставленное для этого время, при этом ребенок, сознательно стремятся достигнуть поставленной цели, употребляя свои усилия и выражая в той или иной форме результат умственных или физических (либо тех и других вместе) действий. </vt:lpstr>
      <vt:lpstr> Серия игровых занятий «Азбука здоровья»  У детей легко формируется понятие о том, что каждый человек должен сам заботиться о себе и своём здоровье. Расширяется представление о том, как нужно заботиться о сохранении здоровья.                                                       </vt:lpstr>
      <vt:lpstr>  Самомассаж.  это массаж, выполняемый самим ребёнком .Он улучшает  кровообращение, помогает нормализовать работу внутренних органов, улучшить осанку. Он способствует не только физическому укреплению человека, но и оздоровлению его психики.</vt:lpstr>
      <vt:lpstr>Точечный самомассаж Проводится в преддверии эпидемий, в осенний и весенний периоды в любое удобное для педагога время  </vt:lpstr>
      <vt:lpstr>Активный отдых  (физкультурный досуг, физкультурный праздник, «День здоровья»).  При проведении досугов, праздников все дети приобщаются к непосредственному участию в различных состязаниях, соревнованиях, с увлечением выполняют двигательные задания, при этом дети ведут себя более  раскованно,  чем на физкультурном занятии, и это  позволяет им двигаться без особого напряжения.</vt:lpstr>
      <vt:lpstr> При этом используются  те двигательные навыки и умения, которыми они уже прочно овладели, поэтому у детей проявляется своеобразный артистизм, эстетичность в движениях. </vt:lpstr>
      <vt:lpstr>Технологии сохранения  и стимулирования здоровья </vt:lpstr>
      <vt:lpstr>Стретчинг это тренировка на повышение гибкости, пластичности и скорости реакции.</vt:lpstr>
      <vt:lpstr>Ритмопластика  Во время занятий у детей развивается музыкальный слух, чувство ритма, гибкость и пластичность, формируется правильная осанка. </vt:lpstr>
      <vt:lpstr>Подвижные и спортивные игры  Игры подбираются есоответствии с возрастом ребенка, местом и временем ее проведения.  В ДОУ используем лишь элементы спортивных игр</vt:lpstr>
      <vt:lpstr>Релаксация Можно использовать спокойную классическую музыку (Чайковский, Рахманинов), звуки природы</vt:lpstr>
      <vt:lpstr>Пальчиковая гимнастика  Тренирует мелкую моторику, стимулирует речь, пространственное мышление, внимание, кровообращение, воображение , быстроту реакции. </vt:lpstr>
      <vt:lpstr>Дыхательная гимнастика  У детей активизируется кислородный обмен во всех тканях организма, что способствует нормализации и оптимизации его работы в целом. </vt:lpstr>
      <vt:lpstr>Слайд 21</vt:lpstr>
      <vt:lpstr>Бодрящая  гимнастика  В её комплекс входят упражнения на кроватках на пробуждение, упражнения на коррекцию плоскостопия, воспитания правильной осанки, обширное умывание.</vt:lpstr>
      <vt:lpstr>Закаливание обеспечивает тренировку защитных сил организма, повышение его устойчивости к воздействию постоянно изменяющихся условий внешней среды. </vt:lpstr>
      <vt:lpstr>Гимнастика корригирующая.  Форма проведения зависит от поставленной задачи и контингента детей. </vt:lpstr>
      <vt:lpstr>Гимнастика для глаз   способствует снятию статического напряжения мышц глаз, кровообращения</vt:lpstr>
      <vt:lpstr>Технологии эстетической направленности Реализуются при посещении музеев, театров, выставок , оформлении помещений к праздникам и др.  </vt:lpstr>
      <vt:lpstr>Коррекционные технологии </vt:lpstr>
      <vt:lpstr>Артикуляционная гимнастика  упражнения для тренировки органов артикуляции </vt:lpstr>
      <vt:lpstr>Психогимнастика Занятия проводятся по специальным методикам</vt:lpstr>
      <vt:lpstr>Технологии музыкального воздействия Используются в качестве вспомогательного средства как часть других технологий; для снятия напряжения, повышения эмоционального настроя и пр.</vt:lpstr>
      <vt:lpstr>Сказкотерапия  Сказку может рассказывать взрослый, либо это может быть групповое рассказывание, где рассказчиком является не один человек, а группа детей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situr</dc:creator>
  <cp:lastModifiedBy>Teremok</cp:lastModifiedBy>
  <cp:revision>128</cp:revision>
  <dcterms:created xsi:type="dcterms:W3CDTF">2013-03-11T18:22:14Z</dcterms:created>
  <dcterms:modified xsi:type="dcterms:W3CDTF">2021-04-02T06:04:41Z</dcterms:modified>
</cp:coreProperties>
</file>