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78" r:id="rId3"/>
    <p:sldId id="280" r:id="rId4"/>
    <p:sldId id="265" r:id="rId5"/>
    <p:sldId id="282" r:id="rId6"/>
    <p:sldId id="279" r:id="rId7"/>
    <p:sldId id="266" r:id="rId8"/>
    <p:sldId id="281" r:id="rId9"/>
    <p:sldId id="272" r:id="rId10"/>
    <p:sldId id="273" r:id="rId11"/>
    <p:sldId id="28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9" autoAdjust="0"/>
  </p:normalViewPr>
  <p:slideViewPr>
    <p:cSldViewPr>
      <p:cViewPr>
        <p:scale>
          <a:sx n="118" d="100"/>
          <a:sy n="118" d="100"/>
        </p:scale>
        <p:origin x="2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939138-D910-4F46-9C0F-D88D1E8DDE6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753EAC-A40E-475B-AA54-515A1ED25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propowerpoint.ru/wp-content/uploads/2013/01/OrangSlaid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ruocherv.klasna.com/uploads/editor/450/69311/sitepage_168/images/3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2843561" cy="2780928"/>
          </a:xfrm>
          <a:prstGeom prst="rect">
            <a:avLst/>
          </a:prstGeom>
          <a:noFill/>
        </p:spPr>
      </p:pic>
      <p:sp>
        <p:nvSpPr>
          <p:cNvPr id="10244" name="AutoShape 4" descr="Картинки по запросу фон для презентации светл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975" y="692696"/>
            <a:ext cx="8643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Инклюзивное 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образование в условиях реализации ФГОС 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701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Страхова Т.А.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Десногорск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428604"/>
            <a:ext cx="850112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этап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1.Разработка  концепции  организации  инклюзивной  практики.                                                 2.Разработка  образовательной программы,  учитывающей государственные требования и особенности  инклюзивного процесса.                                                                                                                                              3.Создание методического обеспечения образовательного процесса.                                                        4.Создание вариативных форм для реализации инклюзивного образования.                                      5.Повышение профессиональной квалификации педагогов и специалистов                                                 6.Определение педагогов и специалистов, разрабатывающих индивидуальную образовательную программу для детей с ОВЗ.                                                                                                                                         7.Создание развивающей предметно-пространственной среды.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8.Разработка новой структуры управления инклюзивным образовательным учреждением.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9.Выстраивание партнёрских отношений со всеми участниками образовательного процесса.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10.Создание сетевого взаимодействия с организациями-партнёрами.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Разрешительными документами для функционирования инклюзивного учреждения  является наличие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лицензии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реализацию общеобразовательных программ и осуществление  квалифицированной коррекции нарушений  в физическом и психическом развитии воспитанников.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24499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Внедрение инклюзивного воспитания и образования полезно обществу по множеству причин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инклюзивное образование помогает бороться с дискриминацией и боязнью отличий, приучает детей и взрослых ценить, принимать и понимать многообразие и разницу между людьми вместо того, чтобы пытаться их изменить.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инклюзивное образование поощряет достижения, доказывая, что все дети могут быть успешными, если им оказывается необходимая помощь.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инклюзивное образование предоставляет возможность социализации в атмосфере сочувствия, равенства, социальной справедливости, сотрудничества, единства и положительного отношения. Дети и взрослые получают пользу от доброжелательной и благоприятной обстановки, в которой ценятся межличностные отношения.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инклюзивное образование расширяет профессиональные знания педагогов. Такое образование требует новых и более гибких способов преподавания, разработки учебных программ, которые были бы максимально эффективны для всех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dn2.imgbb.ru/user/45/458317/201412/9112ad6e8375d6d0ae65d44a739e78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97153"/>
            <a:ext cx="3024336" cy="1881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3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kartinkah.ru/img/spasibo-za-vnimanie-kartinki-dlya-prezentacii-2186/spasibo-za-vnimanie-kartinki-dlya-prezentacii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каждым годом увеличивается число детей с ограниченными физическими и психическими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возможностями здоровья,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поэтому вопрос об инклюзивном образовании является актуальным. И если для родителей нормально развивающегося ребенка детский сад - это место, где он может пообщаться, поиграть с другими детьми, интересно провести время, узнать что-то новое, то для семей, воспитывающих детей с ОВЗ, детский сад может быть местом, где их ребенок может полноценно развиваться и адаптироваться, приспосабливаться к жизни, так как построение коррекционно-развивающей программы в ДОУ обеспечивает социальную направленность педагогических воздействий и социализацию ребенка с ОВЗ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37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62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 такое «Инклюзия»</a:t>
            </a:r>
          </a:p>
          <a:p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Инклюзия" в переводе с англ. языка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inclusive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-означает "включенность», с франц. языка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inclusif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включающий в себя, от лат.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заключаю, включаю , общим словом - включенное образование, термин, используемый для описания процесса обучения детей с ОВЗ в образовательных учреждениях Инклюзия (включение) - процесс, при котором что-либо включается, то есть вовлекается, охватывается, или входит в состав, как часть целого ; это активное включение детей, родителей и специалистов в области образования в совместную деятельность: совместное планирование, проведение общих мероприятий, семинаров, праздников для создания инклюзивного сообщества как модели реального социума. Инклюзия - формирование толерантного отношения к детям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такое «Инклюзия» ? Инклюзия – это процесс, требующий перестройки на всех уровнях человеческого функционирования , процесс интеграции детей в общеобразовательный процесс независимо от их половой, этнической и религиозной принадлежности, прежних учебных достижений, состояния здоровья, уровня развития, пола, возраста, принадлежности к той или иной социальной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статуса родителей и других различий</a:t>
            </a:r>
          </a:p>
        </p:txBody>
      </p:sp>
      <p:pic>
        <p:nvPicPr>
          <p:cNvPr id="3" name="Picture 2" descr="http://live2give.ru/wp-content/uploads/2015/01/ANIMATION-30-TV.Still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445" y="5122937"/>
            <a:ext cx="2160240" cy="126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8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799"/>
            <a:ext cx="7776864" cy="65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Ключевые положения по созданию условий для получения качественного доступного образования детей-инвалидов </a:t>
            </a:r>
            <a:b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детей с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1 и 2 статьи 43 Конституции Российской Федерации;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Конвенции о правах инвалидов, ратифицированной Российской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Федерацией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мая 2012 г.;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29.12.29012 г. «Об образовании в Российской Федерации».</a:t>
            </a:r>
          </a:p>
          <a:p>
            <a:pPr indent="350838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07 февраля 2011 г. № 163-р «О концепции Федеральной целевой программы развития образования на 2011-2015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indent="350838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национальной стратегии действий в интересах детей на 2012-2017 годы (Указ Президента РФ № 761  от 01.06.2012 г.)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стандарты:</a:t>
            </a:r>
          </a:p>
          <a:p>
            <a:pPr indent="350838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indent="350838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 </a:t>
            </a:r>
          </a:p>
          <a:p>
            <a:pPr indent="350838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ogic.ru/wp-content/uploads/2016/03/fz-27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2271">
            <a:off x="6929654" y="4324945"/>
            <a:ext cx="1737990" cy="227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5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Восемь принципов инклюзивного образования: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/>
              <a:t>1. Ценность человека не зависит от его способностей и достижений;</a:t>
            </a:r>
          </a:p>
          <a:p>
            <a:r>
              <a:rPr lang="ru-RU" dirty="0"/>
              <a:t>2. Каждый человек способен чувствовать и думать;</a:t>
            </a:r>
          </a:p>
          <a:p>
            <a:r>
              <a:rPr lang="ru-RU" dirty="0"/>
              <a:t>3. Каждый человек имеет право на общение и на то, чтобы быть услышанным;</a:t>
            </a:r>
          </a:p>
          <a:p>
            <a:r>
              <a:rPr lang="ru-RU" dirty="0"/>
              <a:t>4. Все люди нуждаются друг в друге;</a:t>
            </a:r>
          </a:p>
          <a:p>
            <a:r>
              <a:rPr lang="ru-RU" dirty="0"/>
              <a:t>5. Подлинное образование может осуществляться только в контексте реальных взаимоотношений;</a:t>
            </a:r>
          </a:p>
          <a:p>
            <a:r>
              <a:rPr lang="ru-RU" dirty="0"/>
              <a:t>6. Все люди нуждаются в поддержке и дружбе ровесников;</a:t>
            </a:r>
          </a:p>
          <a:p>
            <a:r>
              <a:rPr lang="ru-RU" dirty="0"/>
              <a:t>7. Для всех обучающихся достижение прогресса скорее может быть в том, что они могут делать, чем в том, что не могут;</a:t>
            </a:r>
          </a:p>
          <a:p>
            <a:r>
              <a:rPr lang="ru-RU" dirty="0"/>
              <a:t>8. Разнообразие усиливает все стороны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5334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Виды инклюзии в </a:t>
            </a:r>
            <a:r>
              <a:rPr lang="ru-RU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-образовательном процессе ДОУ 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инклюзии условно обозначают по уровню включения ребенка в образовательный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«Временная (точечная) инклюзия- ребенок включается в коллектив сверстников лишь на праздниках, кратковременно в играх или на прогулке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«Частичная инклюзия» - включение ребенка в режиме половины дня или неполной недели, например, когда ребенок находится в группе сверстников, осваивая непосредственно учебный материал в ходе индивидуальной работы, но участвует в занятиях по изобразительной деятельности, физической культуре, музыке и др. вместе с другими детьми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Полная инклюзия» - посещение ребенком с ОВЗ возрастной группы в режиме полного дня самостоятельно или с сопровождением. Ребенок занимается на всех занятиях совместно со сверстниками. При этом выбираются задания различного уровня сложности, дополнительные игры и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34128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609655"/>
            <a:ext cx="77768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ОВЗ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1.Дети с нарушением слуха (глухие, слабослышащие, позднооглохшие);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2.Дети с нарушением зрения (слепые, слабовидящие);                                                                                                 3.Дети с нарушением речи (логопаты);                                                                                                                                 4.Дети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нарушением опорно-двигательного аппарата;                                                                                                      5. Дети с умственной отсталостью;                                                                                                                                          6.Дети с  задержкой психического развития;                                                                                                                      7. Дети с нарушением поведения и общения;                                                                                                                                 8. Дети с так называемыми комплексными нарушениями психофизического развития;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 Дети с так называемыми сложными дефектами (слепоглухонемые, глухие или слепые дети с умственной отсталостью).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49280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классификации, предложенной В.А. Лапшиным и Б.П. </a:t>
            </a:r>
            <a:r>
              <a:rPr kumimoji="0" lang="ru-RU" sz="2000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Пузановым</a:t>
            </a:r>
            <a:endParaRPr lang="ru-RU" sz="2000" b="1" i="1" dirty="0"/>
          </a:p>
        </p:txBody>
      </p:sp>
      <p:pic>
        <p:nvPicPr>
          <p:cNvPr id="4" name="Рисунок 3" descr="https://academy-prof.ru/img/news/20170529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5"/>
            <a:ext cx="2448272" cy="136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характеристика детей с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характеристика детей с ограниченными возможностями здоровья выражается в том, что эти дети имеют физические, интеллектуальные или эмоционально-волевые проблемы, испытывают те или иные трудности в социальной адаптации, в овладение навыками адекватного функционирования в обществе, у них нарушена познавательная деятельность, которая ведет к проблемам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трудностями в обучении. В тоже время практика показывает, что проблемы в развитии ребенка с ОВЗ обусловлены не только биологическими факторами, но и неисполнением главных педагогических закономерностей: ограничено общение, деформирована система коллективных отношений (прежде всего со сверстниками), отсутствует или сужена социальная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Ребенок с особенностями развития – прежде всего 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2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тапы реализации инклюзивного образования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Руководитель принимает решение  об организации инклюзивного образования в ДОУ;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Руководитель ДОУ проводит анализ квалификации специалистов, комплектации развивающей предметно-пространственной среды, образовательных программ и технологий, по которым работает образовательное учреждение на соответствие их условиям реализации инклюзивных целей;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3.Руководитель  ОУ проводит собрание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педколлектива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обсуждению  основных целей и принципов инклюзии, перспективного и текущего плана действий коллектива, определения состава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ПМПк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(консилиум) и координатора по организации инклюзивной практики в ДОУ;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4.Знакомство с детьми и семьями;       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5.ПМПк  на основе заключения ПМПК (комиссия) и результатов диагностики, разрабатывает образовательный маршрут для детей с ОВЗ в ДОУ и индивидуальную образовательную программу;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6.Определяются основные мероприятия по адаптации детей группы к новым условиям с приходом детей с ОВЗ;             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7.Проводятся встречи родителей детей с ОВЗ и возрастной нормы;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8.Подписываются договоры с родителями.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Составляется расписание и определяется распорядок дня.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ylubka.caduk.ru/images/logos_final_po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01208"/>
            <a:ext cx="19050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326</TotalTime>
  <Words>1008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Новикова ВМ</cp:lastModifiedBy>
  <cp:revision>26</cp:revision>
  <dcterms:created xsi:type="dcterms:W3CDTF">2016-08-22T09:25:29Z</dcterms:created>
  <dcterms:modified xsi:type="dcterms:W3CDTF">2018-04-12T11:00:17Z</dcterms:modified>
</cp:coreProperties>
</file>