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7"/>
  </p:notesMasterIdLst>
  <p:sldIdLst>
    <p:sldId id="256" r:id="rId2"/>
    <p:sldId id="258" r:id="rId3"/>
    <p:sldId id="259" r:id="rId4"/>
    <p:sldId id="260" r:id="rId5"/>
    <p:sldId id="262" r:id="rId6"/>
    <p:sldId id="263" r:id="rId7"/>
    <p:sldId id="280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82" r:id="rId16"/>
    <p:sldId id="273" r:id="rId17"/>
    <p:sldId id="274" r:id="rId18"/>
    <p:sldId id="285" r:id="rId19"/>
    <p:sldId id="275" r:id="rId20"/>
    <p:sldId id="276" r:id="rId21"/>
    <p:sldId id="277" r:id="rId22"/>
    <p:sldId id="278" r:id="rId23"/>
    <p:sldId id="279" r:id="rId24"/>
    <p:sldId id="281" r:id="rId25"/>
    <p:sldId id="28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1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84C23C-7B7D-44F2-B1C1-38F0FF48F186}" type="doc">
      <dgm:prSet loTypeId="urn:microsoft.com/office/officeart/2005/8/layout/cycle6" loCatId="relationship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5F23F35B-86AA-420E-9733-378FB3DEBEAD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Отказ от вредных привычек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968782A4-3482-47C8-B091-D104BFEE2280}" type="parTrans" cxnId="{625C820C-4166-4990-9116-B7981041545F}">
      <dgm:prSet/>
      <dgm:spPr/>
      <dgm:t>
        <a:bodyPr/>
        <a:lstStyle/>
        <a:p>
          <a:pPr algn="ctr"/>
          <a:endParaRPr lang="ru-RU" sz="1400">
            <a:latin typeface="Arial" pitchFamily="34" charset="0"/>
            <a:cs typeface="Arial" pitchFamily="34" charset="0"/>
          </a:endParaRPr>
        </a:p>
      </dgm:t>
    </dgm:pt>
    <dgm:pt modelId="{E0853443-F7D9-4727-A496-96EF0D4E2D7E}" type="sibTrans" cxnId="{625C820C-4166-4990-9116-B7981041545F}">
      <dgm:prSet/>
      <dgm:spPr/>
      <dgm:t>
        <a:bodyPr/>
        <a:lstStyle/>
        <a:p>
          <a:pPr algn="ctr"/>
          <a:endParaRPr lang="ru-RU" sz="1400">
            <a:latin typeface="Arial" pitchFamily="34" charset="0"/>
            <a:cs typeface="Arial" pitchFamily="34" charset="0"/>
          </a:endParaRPr>
        </a:p>
      </dgm:t>
    </dgm:pt>
    <dgm:pt modelId="{39605B1E-B02D-48EE-98A0-6EABCC1CAA0E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Оптимальный двигательный режим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AA304CB9-F09B-4DA3-950E-7FD54173EBE3}" type="parTrans" cxnId="{3550449A-409F-47D4-885A-A6F17ABEAF09}">
      <dgm:prSet/>
      <dgm:spPr/>
      <dgm:t>
        <a:bodyPr/>
        <a:lstStyle/>
        <a:p>
          <a:pPr algn="ctr"/>
          <a:endParaRPr lang="ru-RU" sz="1400">
            <a:latin typeface="Arial" pitchFamily="34" charset="0"/>
            <a:cs typeface="Arial" pitchFamily="34" charset="0"/>
          </a:endParaRPr>
        </a:p>
      </dgm:t>
    </dgm:pt>
    <dgm:pt modelId="{946E6273-3C1D-4B23-BC34-ED1AEAA76593}" type="sibTrans" cxnId="{3550449A-409F-47D4-885A-A6F17ABEAF09}">
      <dgm:prSet/>
      <dgm:spPr/>
      <dgm:t>
        <a:bodyPr/>
        <a:lstStyle/>
        <a:p>
          <a:pPr algn="ctr"/>
          <a:endParaRPr lang="ru-RU" sz="1400">
            <a:latin typeface="Arial" pitchFamily="34" charset="0"/>
            <a:cs typeface="Arial" pitchFamily="34" charset="0"/>
          </a:endParaRPr>
        </a:p>
      </dgm:t>
    </dgm:pt>
    <dgm:pt modelId="{AD8D4576-E2E5-4C4E-9258-0BC1B6434D72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Рациональное питание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2F7944E6-4B7A-4840-8078-B8677CE7DBE0}" type="parTrans" cxnId="{AAF3A9E7-374F-4C34-8877-726FD107461A}">
      <dgm:prSet/>
      <dgm:spPr/>
      <dgm:t>
        <a:bodyPr/>
        <a:lstStyle/>
        <a:p>
          <a:pPr algn="ctr"/>
          <a:endParaRPr lang="ru-RU" sz="1400">
            <a:latin typeface="Arial" pitchFamily="34" charset="0"/>
            <a:cs typeface="Arial" pitchFamily="34" charset="0"/>
          </a:endParaRPr>
        </a:p>
      </dgm:t>
    </dgm:pt>
    <dgm:pt modelId="{A068C9C1-DBB6-4F01-AB41-2418ECE0815B}" type="sibTrans" cxnId="{AAF3A9E7-374F-4C34-8877-726FD107461A}">
      <dgm:prSet/>
      <dgm:spPr/>
      <dgm:t>
        <a:bodyPr/>
        <a:lstStyle/>
        <a:p>
          <a:pPr algn="ctr"/>
          <a:endParaRPr lang="ru-RU" sz="1400">
            <a:latin typeface="Arial" pitchFamily="34" charset="0"/>
            <a:cs typeface="Arial" pitchFamily="34" charset="0"/>
          </a:endParaRPr>
        </a:p>
      </dgm:t>
    </dgm:pt>
    <dgm:pt modelId="{DB3EB66B-8B8B-4D80-9FD1-20C326343B91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Закаливание 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3B09B757-432C-4D9F-9467-1DC8DB9016C9}" type="parTrans" cxnId="{E3E82DE2-A867-4DD7-A9D3-ADB940C7F230}">
      <dgm:prSet/>
      <dgm:spPr/>
      <dgm:t>
        <a:bodyPr/>
        <a:lstStyle/>
        <a:p>
          <a:pPr algn="ctr"/>
          <a:endParaRPr lang="ru-RU" sz="1400">
            <a:latin typeface="Arial" pitchFamily="34" charset="0"/>
            <a:cs typeface="Arial" pitchFamily="34" charset="0"/>
          </a:endParaRPr>
        </a:p>
      </dgm:t>
    </dgm:pt>
    <dgm:pt modelId="{38583CB6-E447-4D5E-ADE9-4A761A406FB6}" type="sibTrans" cxnId="{E3E82DE2-A867-4DD7-A9D3-ADB940C7F230}">
      <dgm:prSet/>
      <dgm:spPr/>
      <dgm:t>
        <a:bodyPr/>
        <a:lstStyle/>
        <a:p>
          <a:pPr algn="ctr"/>
          <a:endParaRPr lang="ru-RU" sz="1400">
            <a:latin typeface="Arial" pitchFamily="34" charset="0"/>
            <a:cs typeface="Arial" pitchFamily="34" charset="0"/>
          </a:endParaRPr>
        </a:p>
      </dgm:t>
    </dgm:pt>
    <dgm:pt modelId="{E9215B03-E25A-4BF2-9FA8-6DD49B5A91CC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Личная гигиена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7D84D722-1922-4C3B-B161-81482F154DE4}" type="parTrans" cxnId="{84510BA2-D6FD-4986-A460-AA157C1E81D1}">
      <dgm:prSet/>
      <dgm:spPr/>
      <dgm:t>
        <a:bodyPr/>
        <a:lstStyle/>
        <a:p>
          <a:pPr algn="ctr"/>
          <a:endParaRPr lang="ru-RU" sz="1400">
            <a:latin typeface="Arial" pitchFamily="34" charset="0"/>
            <a:cs typeface="Arial" pitchFamily="34" charset="0"/>
          </a:endParaRPr>
        </a:p>
      </dgm:t>
    </dgm:pt>
    <dgm:pt modelId="{358F3D93-4737-42AD-9C88-E50FD0A00F26}" type="sibTrans" cxnId="{84510BA2-D6FD-4986-A460-AA157C1E81D1}">
      <dgm:prSet/>
      <dgm:spPr/>
      <dgm:t>
        <a:bodyPr/>
        <a:lstStyle/>
        <a:p>
          <a:pPr algn="ctr"/>
          <a:endParaRPr lang="ru-RU" sz="1400">
            <a:latin typeface="Arial" pitchFamily="34" charset="0"/>
            <a:cs typeface="Arial" pitchFamily="34" charset="0"/>
          </a:endParaRPr>
        </a:p>
      </dgm:t>
    </dgm:pt>
    <dgm:pt modelId="{9260F5D6-D39E-452F-9412-A668DB82487C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Положительные эмоции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854BB125-FAF4-418C-A782-E725A015AC98}" type="parTrans" cxnId="{A51A1D4A-EABB-42BF-AE51-FD034B0029D1}">
      <dgm:prSet/>
      <dgm:spPr/>
      <dgm:t>
        <a:bodyPr/>
        <a:lstStyle/>
        <a:p>
          <a:pPr algn="ctr"/>
          <a:endParaRPr lang="ru-RU" sz="1400">
            <a:latin typeface="Arial" pitchFamily="34" charset="0"/>
            <a:cs typeface="Arial" pitchFamily="34" charset="0"/>
          </a:endParaRPr>
        </a:p>
      </dgm:t>
    </dgm:pt>
    <dgm:pt modelId="{6A772B89-7BD7-4A29-9B4A-2A927DE080A3}" type="sibTrans" cxnId="{A51A1D4A-EABB-42BF-AE51-FD034B0029D1}">
      <dgm:prSet/>
      <dgm:spPr/>
      <dgm:t>
        <a:bodyPr/>
        <a:lstStyle/>
        <a:p>
          <a:pPr algn="ctr"/>
          <a:endParaRPr lang="ru-RU" sz="1400">
            <a:latin typeface="Arial" pitchFamily="34" charset="0"/>
            <a:cs typeface="Arial" pitchFamily="34" charset="0"/>
          </a:endParaRPr>
        </a:p>
      </dgm:t>
    </dgm:pt>
    <dgm:pt modelId="{E4BE1EF5-8B7E-4523-A126-9CA7290411E9}" type="pres">
      <dgm:prSet presAssocID="{5784C23C-7B7D-44F2-B1C1-38F0FF48F18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FEFFE4-A8AB-4F43-AE32-A8E63B3B54D0}" type="pres">
      <dgm:prSet presAssocID="{5F23F35B-86AA-420E-9733-378FB3DEBEA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13478F-3E83-4066-8E8B-6127F6D9197D}" type="pres">
      <dgm:prSet presAssocID="{5F23F35B-86AA-420E-9733-378FB3DEBEAD}" presName="spNode" presStyleCnt="0"/>
      <dgm:spPr/>
    </dgm:pt>
    <dgm:pt modelId="{253530AA-0FD2-4095-AA0C-A7838130514B}" type="pres">
      <dgm:prSet presAssocID="{E0853443-F7D9-4727-A496-96EF0D4E2D7E}" presName="sibTrans" presStyleLbl="sibTrans1D1" presStyleIdx="0" presStyleCnt="6"/>
      <dgm:spPr/>
      <dgm:t>
        <a:bodyPr/>
        <a:lstStyle/>
        <a:p>
          <a:endParaRPr lang="ru-RU"/>
        </a:p>
      </dgm:t>
    </dgm:pt>
    <dgm:pt modelId="{259A2B0D-3AD6-47E1-9CD1-FD88275BF5BF}" type="pres">
      <dgm:prSet presAssocID="{39605B1E-B02D-48EE-98A0-6EABCC1CAA0E}" presName="node" presStyleLbl="node1" presStyleIdx="1" presStyleCnt="6" custScaleX="136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A34B0B-69D5-43C1-BE6B-15288E220532}" type="pres">
      <dgm:prSet presAssocID="{39605B1E-B02D-48EE-98A0-6EABCC1CAA0E}" presName="spNode" presStyleCnt="0"/>
      <dgm:spPr/>
    </dgm:pt>
    <dgm:pt modelId="{1754D8A4-F3AD-4B36-AF30-94EAF37E6911}" type="pres">
      <dgm:prSet presAssocID="{946E6273-3C1D-4B23-BC34-ED1AEAA76593}" presName="sibTrans" presStyleLbl="sibTrans1D1" presStyleIdx="1" presStyleCnt="6"/>
      <dgm:spPr/>
      <dgm:t>
        <a:bodyPr/>
        <a:lstStyle/>
        <a:p>
          <a:endParaRPr lang="ru-RU"/>
        </a:p>
      </dgm:t>
    </dgm:pt>
    <dgm:pt modelId="{37BFEAEB-9789-4096-8128-6A1B2142F2FF}" type="pres">
      <dgm:prSet presAssocID="{AD8D4576-E2E5-4C4E-9258-0BC1B6434D72}" presName="node" presStyleLbl="node1" presStyleIdx="2" presStyleCnt="6" custScaleX="1301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269C2C-26A4-4607-962A-5B3BE68A3C18}" type="pres">
      <dgm:prSet presAssocID="{AD8D4576-E2E5-4C4E-9258-0BC1B6434D72}" presName="spNode" presStyleCnt="0"/>
      <dgm:spPr/>
    </dgm:pt>
    <dgm:pt modelId="{5CC58D86-EE45-470A-A515-9D362F947A9E}" type="pres">
      <dgm:prSet presAssocID="{A068C9C1-DBB6-4F01-AB41-2418ECE0815B}" presName="sibTrans" presStyleLbl="sibTrans1D1" presStyleIdx="2" presStyleCnt="6"/>
      <dgm:spPr/>
      <dgm:t>
        <a:bodyPr/>
        <a:lstStyle/>
        <a:p>
          <a:endParaRPr lang="ru-RU"/>
        </a:p>
      </dgm:t>
    </dgm:pt>
    <dgm:pt modelId="{99CBDC06-7C21-4ECD-AB2D-8277F3C7166B}" type="pres">
      <dgm:prSet presAssocID="{DB3EB66B-8B8B-4D80-9FD1-20C326343B91}" presName="node" presStyleLbl="node1" presStyleIdx="3" presStyleCnt="6" custScaleX="119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29449A-7B34-4F02-87DE-979CE2642D76}" type="pres">
      <dgm:prSet presAssocID="{DB3EB66B-8B8B-4D80-9FD1-20C326343B91}" presName="spNode" presStyleCnt="0"/>
      <dgm:spPr/>
    </dgm:pt>
    <dgm:pt modelId="{58A010F8-EB98-4A49-92AA-3B9268CE7937}" type="pres">
      <dgm:prSet presAssocID="{38583CB6-E447-4D5E-ADE9-4A761A406FB6}" presName="sibTrans" presStyleLbl="sibTrans1D1" presStyleIdx="3" presStyleCnt="6"/>
      <dgm:spPr/>
      <dgm:t>
        <a:bodyPr/>
        <a:lstStyle/>
        <a:p>
          <a:endParaRPr lang="ru-RU"/>
        </a:p>
      </dgm:t>
    </dgm:pt>
    <dgm:pt modelId="{F16683AF-E1A5-4715-9685-37A7143BD5A8}" type="pres">
      <dgm:prSet presAssocID="{E9215B03-E25A-4BF2-9FA8-6DD49B5A91C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E6581B-21F5-49F5-971D-6C40E9B07159}" type="pres">
      <dgm:prSet presAssocID="{E9215B03-E25A-4BF2-9FA8-6DD49B5A91CC}" presName="spNode" presStyleCnt="0"/>
      <dgm:spPr/>
    </dgm:pt>
    <dgm:pt modelId="{3548EFFB-7B28-4B4B-8E01-48481C9108CF}" type="pres">
      <dgm:prSet presAssocID="{358F3D93-4737-42AD-9C88-E50FD0A00F26}" presName="sibTrans" presStyleLbl="sibTrans1D1" presStyleIdx="4" presStyleCnt="6"/>
      <dgm:spPr/>
      <dgm:t>
        <a:bodyPr/>
        <a:lstStyle/>
        <a:p>
          <a:endParaRPr lang="ru-RU"/>
        </a:p>
      </dgm:t>
    </dgm:pt>
    <dgm:pt modelId="{3650D9E7-8858-481B-9FF3-39295877C317}" type="pres">
      <dgm:prSet presAssocID="{9260F5D6-D39E-452F-9412-A668DB82487C}" presName="node" presStyleLbl="node1" presStyleIdx="5" presStyleCnt="6" custScaleX="1388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3352FA-1773-4686-A856-534852CB97BB}" type="pres">
      <dgm:prSet presAssocID="{9260F5D6-D39E-452F-9412-A668DB82487C}" presName="spNode" presStyleCnt="0"/>
      <dgm:spPr/>
    </dgm:pt>
    <dgm:pt modelId="{5DD6AFD9-EA95-4677-B1F0-6568B7E8765B}" type="pres">
      <dgm:prSet presAssocID="{6A772B89-7BD7-4A29-9B4A-2A927DE080A3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428039D7-3AF7-4591-AD4F-5D08C763AA46}" type="presOf" srcId="{5F23F35B-86AA-420E-9733-378FB3DEBEAD}" destId="{F9FEFFE4-A8AB-4F43-AE32-A8E63B3B54D0}" srcOrd="0" destOrd="0" presId="urn:microsoft.com/office/officeart/2005/8/layout/cycle6"/>
    <dgm:cxn modelId="{F7F3A692-B3D0-416B-96B3-93831F3764FD}" type="presOf" srcId="{AD8D4576-E2E5-4C4E-9258-0BC1B6434D72}" destId="{37BFEAEB-9789-4096-8128-6A1B2142F2FF}" srcOrd="0" destOrd="0" presId="urn:microsoft.com/office/officeart/2005/8/layout/cycle6"/>
    <dgm:cxn modelId="{3550449A-409F-47D4-885A-A6F17ABEAF09}" srcId="{5784C23C-7B7D-44F2-B1C1-38F0FF48F186}" destId="{39605B1E-B02D-48EE-98A0-6EABCC1CAA0E}" srcOrd="1" destOrd="0" parTransId="{AA304CB9-F09B-4DA3-950E-7FD54173EBE3}" sibTransId="{946E6273-3C1D-4B23-BC34-ED1AEAA76593}"/>
    <dgm:cxn modelId="{EC9C6249-C754-4AD5-8C4A-C4FB91BAEC63}" type="presOf" srcId="{6A772B89-7BD7-4A29-9B4A-2A927DE080A3}" destId="{5DD6AFD9-EA95-4677-B1F0-6568B7E8765B}" srcOrd="0" destOrd="0" presId="urn:microsoft.com/office/officeart/2005/8/layout/cycle6"/>
    <dgm:cxn modelId="{B0F7E656-B3EF-495F-A8B0-6BE186ECEF83}" type="presOf" srcId="{E9215B03-E25A-4BF2-9FA8-6DD49B5A91CC}" destId="{F16683AF-E1A5-4715-9685-37A7143BD5A8}" srcOrd="0" destOrd="0" presId="urn:microsoft.com/office/officeart/2005/8/layout/cycle6"/>
    <dgm:cxn modelId="{96AE127C-191A-4CBD-820D-5A85CEAA9441}" type="presOf" srcId="{9260F5D6-D39E-452F-9412-A668DB82487C}" destId="{3650D9E7-8858-481B-9FF3-39295877C317}" srcOrd="0" destOrd="0" presId="urn:microsoft.com/office/officeart/2005/8/layout/cycle6"/>
    <dgm:cxn modelId="{F10D4242-7953-4518-8EDC-96F8F865D693}" type="presOf" srcId="{DB3EB66B-8B8B-4D80-9FD1-20C326343B91}" destId="{99CBDC06-7C21-4ECD-AB2D-8277F3C7166B}" srcOrd="0" destOrd="0" presId="urn:microsoft.com/office/officeart/2005/8/layout/cycle6"/>
    <dgm:cxn modelId="{486FE4F8-407F-424B-B797-3106BD0D8E68}" type="presOf" srcId="{358F3D93-4737-42AD-9C88-E50FD0A00F26}" destId="{3548EFFB-7B28-4B4B-8E01-48481C9108CF}" srcOrd="0" destOrd="0" presId="urn:microsoft.com/office/officeart/2005/8/layout/cycle6"/>
    <dgm:cxn modelId="{D87B7D48-F854-49F4-A506-57C247016A3C}" type="presOf" srcId="{E0853443-F7D9-4727-A496-96EF0D4E2D7E}" destId="{253530AA-0FD2-4095-AA0C-A7838130514B}" srcOrd="0" destOrd="0" presId="urn:microsoft.com/office/officeart/2005/8/layout/cycle6"/>
    <dgm:cxn modelId="{62BBA245-E7B6-474B-9BD9-D05D5AD05D17}" type="presOf" srcId="{39605B1E-B02D-48EE-98A0-6EABCC1CAA0E}" destId="{259A2B0D-3AD6-47E1-9CD1-FD88275BF5BF}" srcOrd="0" destOrd="0" presId="urn:microsoft.com/office/officeart/2005/8/layout/cycle6"/>
    <dgm:cxn modelId="{8F4EB560-F8AA-4A3F-A535-C400F90DBB47}" type="presOf" srcId="{A068C9C1-DBB6-4F01-AB41-2418ECE0815B}" destId="{5CC58D86-EE45-470A-A515-9D362F947A9E}" srcOrd="0" destOrd="0" presId="urn:microsoft.com/office/officeart/2005/8/layout/cycle6"/>
    <dgm:cxn modelId="{12DD3DBE-F158-4862-9685-C491BE22AA01}" type="presOf" srcId="{946E6273-3C1D-4B23-BC34-ED1AEAA76593}" destId="{1754D8A4-F3AD-4B36-AF30-94EAF37E6911}" srcOrd="0" destOrd="0" presId="urn:microsoft.com/office/officeart/2005/8/layout/cycle6"/>
    <dgm:cxn modelId="{625C820C-4166-4990-9116-B7981041545F}" srcId="{5784C23C-7B7D-44F2-B1C1-38F0FF48F186}" destId="{5F23F35B-86AA-420E-9733-378FB3DEBEAD}" srcOrd="0" destOrd="0" parTransId="{968782A4-3482-47C8-B091-D104BFEE2280}" sibTransId="{E0853443-F7D9-4727-A496-96EF0D4E2D7E}"/>
    <dgm:cxn modelId="{414AEB15-9F1D-490E-AC9D-5B5D96E039DF}" type="presOf" srcId="{5784C23C-7B7D-44F2-B1C1-38F0FF48F186}" destId="{E4BE1EF5-8B7E-4523-A126-9CA7290411E9}" srcOrd="0" destOrd="0" presId="urn:microsoft.com/office/officeart/2005/8/layout/cycle6"/>
    <dgm:cxn modelId="{A51A1D4A-EABB-42BF-AE51-FD034B0029D1}" srcId="{5784C23C-7B7D-44F2-B1C1-38F0FF48F186}" destId="{9260F5D6-D39E-452F-9412-A668DB82487C}" srcOrd="5" destOrd="0" parTransId="{854BB125-FAF4-418C-A782-E725A015AC98}" sibTransId="{6A772B89-7BD7-4A29-9B4A-2A927DE080A3}"/>
    <dgm:cxn modelId="{84510BA2-D6FD-4986-A460-AA157C1E81D1}" srcId="{5784C23C-7B7D-44F2-B1C1-38F0FF48F186}" destId="{E9215B03-E25A-4BF2-9FA8-6DD49B5A91CC}" srcOrd="4" destOrd="0" parTransId="{7D84D722-1922-4C3B-B161-81482F154DE4}" sibTransId="{358F3D93-4737-42AD-9C88-E50FD0A00F26}"/>
    <dgm:cxn modelId="{6C789A8E-E9E8-41A9-8300-411C028B4BFD}" type="presOf" srcId="{38583CB6-E447-4D5E-ADE9-4A761A406FB6}" destId="{58A010F8-EB98-4A49-92AA-3B9268CE7937}" srcOrd="0" destOrd="0" presId="urn:microsoft.com/office/officeart/2005/8/layout/cycle6"/>
    <dgm:cxn modelId="{AAF3A9E7-374F-4C34-8877-726FD107461A}" srcId="{5784C23C-7B7D-44F2-B1C1-38F0FF48F186}" destId="{AD8D4576-E2E5-4C4E-9258-0BC1B6434D72}" srcOrd="2" destOrd="0" parTransId="{2F7944E6-4B7A-4840-8078-B8677CE7DBE0}" sibTransId="{A068C9C1-DBB6-4F01-AB41-2418ECE0815B}"/>
    <dgm:cxn modelId="{E3E82DE2-A867-4DD7-A9D3-ADB940C7F230}" srcId="{5784C23C-7B7D-44F2-B1C1-38F0FF48F186}" destId="{DB3EB66B-8B8B-4D80-9FD1-20C326343B91}" srcOrd="3" destOrd="0" parTransId="{3B09B757-432C-4D9F-9467-1DC8DB9016C9}" sibTransId="{38583CB6-E447-4D5E-ADE9-4A761A406FB6}"/>
    <dgm:cxn modelId="{91107956-EEE2-40F7-88C6-6230E6600F5D}" type="presParOf" srcId="{E4BE1EF5-8B7E-4523-A126-9CA7290411E9}" destId="{F9FEFFE4-A8AB-4F43-AE32-A8E63B3B54D0}" srcOrd="0" destOrd="0" presId="urn:microsoft.com/office/officeart/2005/8/layout/cycle6"/>
    <dgm:cxn modelId="{DAB1CDB3-3A99-4054-BF07-21BA4F3642EA}" type="presParOf" srcId="{E4BE1EF5-8B7E-4523-A126-9CA7290411E9}" destId="{8C13478F-3E83-4066-8E8B-6127F6D9197D}" srcOrd="1" destOrd="0" presId="urn:microsoft.com/office/officeart/2005/8/layout/cycle6"/>
    <dgm:cxn modelId="{409AE865-2359-4873-8007-1476505B70D6}" type="presParOf" srcId="{E4BE1EF5-8B7E-4523-A126-9CA7290411E9}" destId="{253530AA-0FD2-4095-AA0C-A7838130514B}" srcOrd="2" destOrd="0" presId="urn:microsoft.com/office/officeart/2005/8/layout/cycle6"/>
    <dgm:cxn modelId="{10772EEA-4AA9-427E-BF95-942790449C27}" type="presParOf" srcId="{E4BE1EF5-8B7E-4523-A126-9CA7290411E9}" destId="{259A2B0D-3AD6-47E1-9CD1-FD88275BF5BF}" srcOrd="3" destOrd="0" presId="urn:microsoft.com/office/officeart/2005/8/layout/cycle6"/>
    <dgm:cxn modelId="{3616DC66-5700-4E5E-BC0C-0ABD2950D08F}" type="presParOf" srcId="{E4BE1EF5-8B7E-4523-A126-9CA7290411E9}" destId="{03A34B0B-69D5-43C1-BE6B-15288E220532}" srcOrd="4" destOrd="0" presId="urn:microsoft.com/office/officeart/2005/8/layout/cycle6"/>
    <dgm:cxn modelId="{F840145C-FEB6-4C34-BC23-694336369475}" type="presParOf" srcId="{E4BE1EF5-8B7E-4523-A126-9CA7290411E9}" destId="{1754D8A4-F3AD-4B36-AF30-94EAF37E6911}" srcOrd="5" destOrd="0" presId="urn:microsoft.com/office/officeart/2005/8/layout/cycle6"/>
    <dgm:cxn modelId="{B3180258-3BC6-4DB7-9C78-CCF8E6A59552}" type="presParOf" srcId="{E4BE1EF5-8B7E-4523-A126-9CA7290411E9}" destId="{37BFEAEB-9789-4096-8128-6A1B2142F2FF}" srcOrd="6" destOrd="0" presId="urn:microsoft.com/office/officeart/2005/8/layout/cycle6"/>
    <dgm:cxn modelId="{26C3C0FA-C2D8-4065-80DF-2F1D799EF469}" type="presParOf" srcId="{E4BE1EF5-8B7E-4523-A126-9CA7290411E9}" destId="{1B269C2C-26A4-4607-962A-5B3BE68A3C18}" srcOrd="7" destOrd="0" presId="urn:microsoft.com/office/officeart/2005/8/layout/cycle6"/>
    <dgm:cxn modelId="{F04F20B8-5016-4DC9-A60F-66009A28D780}" type="presParOf" srcId="{E4BE1EF5-8B7E-4523-A126-9CA7290411E9}" destId="{5CC58D86-EE45-470A-A515-9D362F947A9E}" srcOrd="8" destOrd="0" presId="urn:microsoft.com/office/officeart/2005/8/layout/cycle6"/>
    <dgm:cxn modelId="{E701E956-1C16-4FF2-8317-B2426DBFCE71}" type="presParOf" srcId="{E4BE1EF5-8B7E-4523-A126-9CA7290411E9}" destId="{99CBDC06-7C21-4ECD-AB2D-8277F3C7166B}" srcOrd="9" destOrd="0" presId="urn:microsoft.com/office/officeart/2005/8/layout/cycle6"/>
    <dgm:cxn modelId="{407A5900-E895-4EBB-8F16-33A1F53FE0FE}" type="presParOf" srcId="{E4BE1EF5-8B7E-4523-A126-9CA7290411E9}" destId="{9429449A-7B34-4F02-87DE-979CE2642D76}" srcOrd="10" destOrd="0" presId="urn:microsoft.com/office/officeart/2005/8/layout/cycle6"/>
    <dgm:cxn modelId="{45573553-BC74-4474-9E0A-3E938A44FA52}" type="presParOf" srcId="{E4BE1EF5-8B7E-4523-A126-9CA7290411E9}" destId="{58A010F8-EB98-4A49-92AA-3B9268CE7937}" srcOrd="11" destOrd="0" presId="urn:microsoft.com/office/officeart/2005/8/layout/cycle6"/>
    <dgm:cxn modelId="{C62A5946-2C14-476A-9E3F-4D408D54DBE4}" type="presParOf" srcId="{E4BE1EF5-8B7E-4523-A126-9CA7290411E9}" destId="{F16683AF-E1A5-4715-9685-37A7143BD5A8}" srcOrd="12" destOrd="0" presId="urn:microsoft.com/office/officeart/2005/8/layout/cycle6"/>
    <dgm:cxn modelId="{C4D2BE6A-D5A8-4D86-9B45-B065EF3A0BE6}" type="presParOf" srcId="{E4BE1EF5-8B7E-4523-A126-9CA7290411E9}" destId="{C9E6581B-21F5-49F5-971D-6C40E9B07159}" srcOrd="13" destOrd="0" presId="urn:microsoft.com/office/officeart/2005/8/layout/cycle6"/>
    <dgm:cxn modelId="{2D9160CE-970C-4C91-98A9-AE6D1DBBDEF4}" type="presParOf" srcId="{E4BE1EF5-8B7E-4523-A126-9CA7290411E9}" destId="{3548EFFB-7B28-4B4B-8E01-48481C9108CF}" srcOrd="14" destOrd="0" presId="urn:microsoft.com/office/officeart/2005/8/layout/cycle6"/>
    <dgm:cxn modelId="{86003B61-6D32-42D7-8B97-AB66FBB92263}" type="presParOf" srcId="{E4BE1EF5-8B7E-4523-A126-9CA7290411E9}" destId="{3650D9E7-8858-481B-9FF3-39295877C317}" srcOrd="15" destOrd="0" presId="urn:microsoft.com/office/officeart/2005/8/layout/cycle6"/>
    <dgm:cxn modelId="{EFD09EE5-75C3-4776-8585-13D70DF82BEA}" type="presParOf" srcId="{E4BE1EF5-8B7E-4523-A126-9CA7290411E9}" destId="{E33352FA-1773-4686-A856-534852CB97BB}" srcOrd="16" destOrd="0" presId="urn:microsoft.com/office/officeart/2005/8/layout/cycle6"/>
    <dgm:cxn modelId="{460E66BA-2156-416B-9098-05570CCEE880}" type="presParOf" srcId="{E4BE1EF5-8B7E-4523-A126-9CA7290411E9}" destId="{5DD6AFD9-EA95-4677-B1F0-6568B7E8765B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F2BE2B-D934-4621-97A9-D08B70E998FB}" type="doc">
      <dgm:prSet loTypeId="urn:microsoft.com/office/officeart/2005/8/layout/list1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C3088C5-79FF-48C8-B094-C1465DBF80AC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Диагностирование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D3F87D76-29AF-49F0-949C-F5995D54FA74}" type="parTrans" cxnId="{921BB2A6-3E6A-4232-BF57-BA6836807562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9B2760D5-BE8D-4EAC-8CDC-21E4170109C9}" type="sibTrans" cxnId="{921BB2A6-3E6A-4232-BF57-BA6836807562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89EA2A36-84A8-4A2A-AAC1-C17C22FB46A9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Целеполагание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06432F74-9B80-45B8-B3AA-0C8763FFFC01}" type="parTrans" cxnId="{A9565C81-890C-4F52-951C-935D41181D48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75CD7E6D-A119-40A6-89E5-85B6CE248033}" type="sibTrans" cxnId="{A9565C81-890C-4F52-951C-935D41181D48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6073B492-ED5F-4113-98AB-0D24DD3A95B7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Проектирование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3C962CBB-19AF-4F69-9450-1D41822E548E}" type="parTrans" cxnId="{BF205D7C-A92C-40D2-8D7F-483D65B8471E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A879D9A3-041B-426B-AD9F-4288EE8E6605}" type="sibTrans" cxnId="{BF205D7C-A92C-40D2-8D7F-483D65B8471E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A0E769E5-9BA1-434A-ABEE-C721CF5E0EF2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Конструирование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ADC79840-2CDD-4E36-81FD-AFC8391CA715}" type="parTrans" cxnId="{FD0FDB9B-F558-4D9A-A25E-D22BDA24D607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72EB7C08-0C4C-46F2-8822-73E02455D9CB}" type="sibTrans" cxnId="{FD0FDB9B-F558-4D9A-A25E-D22BDA24D607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48A464E8-EB8E-4B5E-A7FE-8FF60111CA2F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Организационно – деятельностный компонент 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79AEA17C-1DAD-44E5-AB24-B22EFF046414}" type="parTrans" cxnId="{EB14C8DB-8ADD-4667-AD24-EE66AA65D36E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E9547360-3573-4882-8676-160468ECF830}" type="sibTrans" cxnId="{EB14C8DB-8ADD-4667-AD24-EE66AA65D36E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D58F8B18-6469-4349-BCC8-98D85CE6C9DF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Контрольно – управленческий компонент 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0A1C6831-CFDB-4868-95DD-682D77B5EB7E}" type="parTrans" cxnId="{92AE81F8-E314-4784-B250-FB7D813E704E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1729F898-AC5F-450E-B503-3D629EA8F6E1}" type="sibTrans" cxnId="{92AE81F8-E314-4784-B250-FB7D813E704E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A33ECF04-69A0-4885-BACC-D9155B6576DD}" type="pres">
      <dgm:prSet presAssocID="{67F2BE2B-D934-4621-97A9-D08B70E998F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923364-88BE-4A68-B236-18D149A45C1A}" type="pres">
      <dgm:prSet presAssocID="{7C3088C5-79FF-48C8-B094-C1465DBF80AC}" presName="parentLin" presStyleCnt="0"/>
      <dgm:spPr/>
    </dgm:pt>
    <dgm:pt modelId="{F3A06BF3-8550-45A7-9573-FA29C322B9A2}" type="pres">
      <dgm:prSet presAssocID="{7C3088C5-79FF-48C8-B094-C1465DBF80AC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CB02FF88-D673-402F-B573-BA3409CA4094}" type="pres">
      <dgm:prSet presAssocID="{7C3088C5-79FF-48C8-B094-C1465DBF80AC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ADEC1D-2C7A-4CA1-BF84-156FF32FA583}" type="pres">
      <dgm:prSet presAssocID="{7C3088C5-79FF-48C8-B094-C1465DBF80AC}" presName="negativeSpace" presStyleCnt="0"/>
      <dgm:spPr/>
    </dgm:pt>
    <dgm:pt modelId="{E5F9D066-436D-4927-A220-73EDF962AB4A}" type="pres">
      <dgm:prSet presAssocID="{7C3088C5-79FF-48C8-B094-C1465DBF80AC}" presName="childText" presStyleLbl="conFgAcc1" presStyleIdx="0" presStyleCnt="6">
        <dgm:presLayoutVars>
          <dgm:bulletEnabled val="1"/>
        </dgm:presLayoutVars>
      </dgm:prSet>
      <dgm:spPr/>
    </dgm:pt>
    <dgm:pt modelId="{4AE27D73-542E-4350-8EB7-F0945FC7DB48}" type="pres">
      <dgm:prSet presAssocID="{9B2760D5-BE8D-4EAC-8CDC-21E4170109C9}" presName="spaceBetweenRectangles" presStyleCnt="0"/>
      <dgm:spPr/>
    </dgm:pt>
    <dgm:pt modelId="{BB5B429C-CE5F-4C63-9192-B956AA7032A3}" type="pres">
      <dgm:prSet presAssocID="{89EA2A36-84A8-4A2A-AAC1-C17C22FB46A9}" presName="parentLin" presStyleCnt="0"/>
      <dgm:spPr/>
    </dgm:pt>
    <dgm:pt modelId="{7D2A5B42-9146-4E36-8967-E670C98B48A1}" type="pres">
      <dgm:prSet presAssocID="{89EA2A36-84A8-4A2A-AAC1-C17C22FB46A9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2543A9A3-CF3F-4724-826B-01783BF8C661}" type="pres">
      <dgm:prSet presAssocID="{89EA2A36-84A8-4A2A-AAC1-C17C22FB46A9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52EE71-8218-4E15-9224-CB20723BD7B1}" type="pres">
      <dgm:prSet presAssocID="{89EA2A36-84A8-4A2A-AAC1-C17C22FB46A9}" presName="negativeSpace" presStyleCnt="0"/>
      <dgm:spPr/>
    </dgm:pt>
    <dgm:pt modelId="{504598E4-F500-4832-B65E-DD9EA4AC4879}" type="pres">
      <dgm:prSet presAssocID="{89EA2A36-84A8-4A2A-AAC1-C17C22FB46A9}" presName="childText" presStyleLbl="conFgAcc1" presStyleIdx="1" presStyleCnt="6">
        <dgm:presLayoutVars>
          <dgm:bulletEnabled val="1"/>
        </dgm:presLayoutVars>
      </dgm:prSet>
      <dgm:spPr/>
    </dgm:pt>
    <dgm:pt modelId="{8D3C5A3F-1612-40E2-AF76-FB95178BAA50}" type="pres">
      <dgm:prSet presAssocID="{75CD7E6D-A119-40A6-89E5-85B6CE248033}" presName="spaceBetweenRectangles" presStyleCnt="0"/>
      <dgm:spPr/>
    </dgm:pt>
    <dgm:pt modelId="{A4F71551-A9AD-4B88-ADA4-9B1E1AF75F5E}" type="pres">
      <dgm:prSet presAssocID="{6073B492-ED5F-4113-98AB-0D24DD3A95B7}" presName="parentLin" presStyleCnt="0"/>
      <dgm:spPr/>
    </dgm:pt>
    <dgm:pt modelId="{4C859106-E04A-4488-BC26-12F40B1AEF07}" type="pres">
      <dgm:prSet presAssocID="{6073B492-ED5F-4113-98AB-0D24DD3A95B7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5CAA01B3-E791-432A-97CA-268E05EF3513}" type="pres">
      <dgm:prSet presAssocID="{6073B492-ED5F-4113-98AB-0D24DD3A95B7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4FBEC7-7BDF-46AA-9B94-F7C99F477581}" type="pres">
      <dgm:prSet presAssocID="{6073B492-ED5F-4113-98AB-0D24DD3A95B7}" presName="negativeSpace" presStyleCnt="0"/>
      <dgm:spPr/>
    </dgm:pt>
    <dgm:pt modelId="{93BAAD4A-683F-438E-B63B-DFF171FAC306}" type="pres">
      <dgm:prSet presAssocID="{6073B492-ED5F-4113-98AB-0D24DD3A95B7}" presName="childText" presStyleLbl="conFgAcc1" presStyleIdx="2" presStyleCnt="6">
        <dgm:presLayoutVars>
          <dgm:bulletEnabled val="1"/>
        </dgm:presLayoutVars>
      </dgm:prSet>
      <dgm:spPr/>
    </dgm:pt>
    <dgm:pt modelId="{4EA920A8-3918-4D1A-8D4B-7463F77C818B}" type="pres">
      <dgm:prSet presAssocID="{A879D9A3-041B-426B-AD9F-4288EE8E6605}" presName="spaceBetweenRectangles" presStyleCnt="0"/>
      <dgm:spPr/>
    </dgm:pt>
    <dgm:pt modelId="{478A36DF-A9DA-4492-ABC3-CD3942C76BF2}" type="pres">
      <dgm:prSet presAssocID="{A0E769E5-9BA1-434A-ABEE-C721CF5E0EF2}" presName="parentLin" presStyleCnt="0"/>
      <dgm:spPr/>
    </dgm:pt>
    <dgm:pt modelId="{7BA6F34A-6960-41D9-9615-C566CAF64568}" type="pres">
      <dgm:prSet presAssocID="{A0E769E5-9BA1-434A-ABEE-C721CF5E0EF2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F43137BC-4C7F-4D96-B8BE-0A3571854ABE}" type="pres">
      <dgm:prSet presAssocID="{A0E769E5-9BA1-434A-ABEE-C721CF5E0EF2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851F7F-394B-408E-AB3F-40D89895C979}" type="pres">
      <dgm:prSet presAssocID="{A0E769E5-9BA1-434A-ABEE-C721CF5E0EF2}" presName="negativeSpace" presStyleCnt="0"/>
      <dgm:spPr/>
    </dgm:pt>
    <dgm:pt modelId="{0E76961E-10F6-4720-8B97-D4B14B507A5B}" type="pres">
      <dgm:prSet presAssocID="{A0E769E5-9BA1-434A-ABEE-C721CF5E0EF2}" presName="childText" presStyleLbl="conFgAcc1" presStyleIdx="3" presStyleCnt="6">
        <dgm:presLayoutVars>
          <dgm:bulletEnabled val="1"/>
        </dgm:presLayoutVars>
      </dgm:prSet>
      <dgm:spPr/>
    </dgm:pt>
    <dgm:pt modelId="{B21B9124-B81A-426C-A9DE-EB5D88BB3163}" type="pres">
      <dgm:prSet presAssocID="{72EB7C08-0C4C-46F2-8822-73E02455D9CB}" presName="spaceBetweenRectangles" presStyleCnt="0"/>
      <dgm:spPr/>
    </dgm:pt>
    <dgm:pt modelId="{76296F91-F188-4AE7-9E0A-470919F2F2D1}" type="pres">
      <dgm:prSet presAssocID="{48A464E8-EB8E-4B5E-A7FE-8FF60111CA2F}" presName="parentLin" presStyleCnt="0"/>
      <dgm:spPr/>
    </dgm:pt>
    <dgm:pt modelId="{189363E1-6E7B-4307-8361-364ED0BB4A4A}" type="pres">
      <dgm:prSet presAssocID="{48A464E8-EB8E-4B5E-A7FE-8FF60111CA2F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F7749073-5FD5-43AD-80DC-6E84B74EDE54}" type="pres">
      <dgm:prSet presAssocID="{48A464E8-EB8E-4B5E-A7FE-8FF60111CA2F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03204-5479-477B-830B-5C43CB080124}" type="pres">
      <dgm:prSet presAssocID="{48A464E8-EB8E-4B5E-A7FE-8FF60111CA2F}" presName="negativeSpace" presStyleCnt="0"/>
      <dgm:spPr/>
    </dgm:pt>
    <dgm:pt modelId="{06270D69-66D5-4395-8858-3292D2A2F319}" type="pres">
      <dgm:prSet presAssocID="{48A464E8-EB8E-4B5E-A7FE-8FF60111CA2F}" presName="childText" presStyleLbl="conFgAcc1" presStyleIdx="4" presStyleCnt="6">
        <dgm:presLayoutVars>
          <dgm:bulletEnabled val="1"/>
        </dgm:presLayoutVars>
      </dgm:prSet>
      <dgm:spPr/>
    </dgm:pt>
    <dgm:pt modelId="{A18E9568-8047-42BE-95AB-7F893B5A2FBD}" type="pres">
      <dgm:prSet presAssocID="{E9547360-3573-4882-8676-160468ECF830}" presName="spaceBetweenRectangles" presStyleCnt="0"/>
      <dgm:spPr/>
    </dgm:pt>
    <dgm:pt modelId="{9E983391-1CFF-41A7-8666-61E3C017B97B}" type="pres">
      <dgm:prSet presAssocID="{D58F8B18-6469-4349-BCC8-98D85CE6C9DF}" presName="parentLin" presStyleCnt="0"/>
      <dgm:spPr/>
    </dgm:pt>
    <dgm:pt modelId="{4E412918-2C57-42CD-84A5-12FCEF04EF24}" type="pres">
      <dgm:prSet presAssocID="{D58F8B18-6469-4349-BCC8-98D85CE6C9DF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7144E644-70E2-4513-9966-F06E825BDBC1}" type="pres">
      <dgm:prSet presAssocID="{D58F8B18-6469-4349-BCC8-98D85CE6C9DF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8D0942-E1F1-491B-874B-71B28E97919B}" type="pres">
      <dgm:prSet presAssocID="{D58F8B18-6469-4349-BCC8-98D85CE6C9DF}" presName="negativeSpace" presStyleCnt="0"/>
      <dgm:spPr/>
    </dgm:pt>
    <dgm:pt modelId="{2EBC9E69-3A04-4FB1-B0AD-8A8FFECDBFCD}" type="pres">
      <dgm:prSet presAssocID="{D58F8B18-6469-4349-BCC8-98D85CE6C9DF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92AE81F8-E314-4784-B250-FB7D813E704E}" srcId="{67F2BE2B-D934-4621-97A9-D08B70E998FB}" destId="{D58F8B18-6469-4349-BCC8-98D85CE6C9DF}" srcOrd="5" destOrd="0" parTransId="{0A1C6831-CFDB-4868-95DD-682D77B5EB7E}" sibTransId="{1729F898-AC5F-450E-B503-3D629EA8F6E1}"/>
    <dgm:cxn modelId="{42625F1D-256D-4183-9797-1581A1F49F8E}" type="presOf" srcId="{89EA2A36-84A8-4A2A-AAC1-C17C22FB46A9}" destId="{7D2A5B42-9146-4E36-8967-E670C98B48A1}" srcOrd="0" destOrd="0" presId="urn:microsoft.com/office/officeart/2005/8/layout/list1"/>
    <dgm:cxn modelId="{F81A9C77-1FA3-480A-9A6F-929FC80E8F3B}" type="presOf" srcId="{6073B492-ED5F-4113-98AB-0D24DD3A95B7}" destId="{5CAA01B3-E791-432A-97CA-268E05EF3513}" srcOrd="1" destOrd="0" presId="urn:microsoft.com/office/officeart/2005/8/layout/list1"/>
    <dgm:cxn modelId="{102ABE64-9DC0-470F-8DB9-7DB6375BBF29}" type="presOf" srcId="{7C3088C5-79FF-48C8-B094-C1465DBF80AC}" destId="{F3A06BF3-8550-45A7-9573-FA29C322B9A2}" srcOrd="0" destOrd="0" presId="urn:microsoft.com/office/officeart/2005/8/layout/list1"/>
    <dgm:cxn modelId="{A3E77D0B-D85A-4533-B192-920FF03C07DC}" type="presOf" srcId="{6073B492-ED5F-4113-98AB-0D24DD3A95B7}" destId="{4C859106-E04A-4488-BC26-12F40B1AEF07}" srcOrd="0" destOrd="0" presId="urn:microsoft.com/office/officeart/2005/8/layout/list1"/>
    <dgm:cxn modelId="{B14D1249-D6CC-429C-8B41-E09533691472}" type="presOf" srcId="{D58F8B18-6469-4349-BCC8-98D85CE6C9DF}" destId="{4E412918-2C57-42CD-84A5-12FCEF04EF24}" srcOrd="0" destOrd="0" presId="urn:microsoft.com/office/officeart/2005/8/layout/list1"/>
    <dgm:cxn modelId="{0C953B42-8C5E-4A6A-83C9-4CB4026CC5C6}" type="presOf" srcId="{48A464E8-EB8E-4B5E-A7FE-8FF60111CA2F}" destId="{F7749073-5FD5-43AD-80DC-6E84B74EDE54}" srcOrd="1" destOrd="0" presId="urn:microsoft.com/office/officeart/2005/8/layout/list1"/>
    <dgm:cxn modelId="{EB14C8DB-8ADD-4667-AD24-EE66AA65D36E}" srcId="{67F2BE2B-D934-4621-97A9-D08B70E998FB}" destId="{48A464E8-EB8E-4B5E-A7FE-8FF60111CA2F}" srcOrd="4" destOrd="0" parTransId="{79AEA17C-1DAD-44E5-AB24-B22EFF046414}" sibTransId="{E9547360-3573-4882-8676-160468ECF830}"/>
    <dgm:cxn modelId="{EDE69793-811F-4E18-8810-0831362CC310}" type="presOf" srcId="{67F2BE2B-D934-4621-97A9-D08B70E998FB}" destId="{A33ECF04-69A0-4885-BACC-D9155B6576DD}" srcOrd="0" destOrd="0" presId="urn:microsoft.com/office/officeart/2005/8/layout/list1"/>
    <dgm:cxn modelId="{FD0FDB9B-F558-4D9A-A25E-D22BDA24D607}" srcId="{67F2BE2B-D934-4621-97A9-D08B70E998FB}" destId="{A0E769E5-9BA1-434A-ABEE-C721CF5E0EF2}" srcOrd="3" destOrd="0" parTransId="{ADC79840-2CDD-4E36-81FD-AFC8391CA715}" sibTransId="{72EB7C08-0C4C-46F2-8822-73E02455D9CB}"/>
    <dgm:cxn modelId="{A9565C81-890C-4F52-951C-935D41181D48}" srcId="{67F2BE2B-D934-4621-97A9-D08B70E998FB}" destId="{89EA2A36-84A8-4A2A-AAC1-C17C22FB46A9}" srcOrd="1" destOrd="0" parTransId="{06432F74-9B80-45B8-B3AA-0C8763FFFC01}" sibTransId="{75CD7E6D-A119-40A6-89E5-85B6CE248033}"/>
    <dgm:cxn modelId="{0B614A58-1C34-47A8-A797-67BD2CA56077}" type="presOf" srcId="{A0E769E5-9BA1-434A-ABEE-C721CF5E0EF2}" destId="{7BA6F34A-6960-41D9-9615-C566CAF64568}" srcOrd="0" destOrd="0" presId="urn:microsoft.com/office/officeart/2005/8/layout/list1"/>
    <dgm:cxn modelId="{7AEABAE4-AA0D-4AAF-9071-755E8EE1C226}" type="presOf" srcId="{7C3088C5-79FF-48C8-B094-C1465DBF80AC}" destId="{CB02FF88-D673-402F-B573-BA3409CA4094}" srcOrd="1" destOrd="0" presId="urn:microsoft.com/office/officeart/2005/8/layout/list1"/>
    <dgm:cxn modelId="{921BB2A6-3E6A-4232-BF57-BA6836807562}" srcId="{67F2BE2B-D934-4621-97A9-D08B70E998FB}" destId="{7C3088C5-79FF-48C8-B094-C1465DBF80AC}" srcOrd="0" destOrd="0" parTransId="{D3F87D76-29AF-49F0-949C-F5995D54FA74}" sibTransId="{9B2760D5-BE8D-4EAC-8CDC-21E4170109C9}"/>
    <dgm:cxn modelId="{22A8D00A-BF45-4DEA-AF06-56541BD1AC6B}" type="presOf" srcId="{89EA2A36-84A8-4A2A-AAC1-C17C22FB46A9}" destId="{2543A9A3-CF3F-4724-826B-01783BF8C661}" srcOrd="1" destOrd="0" presId="urn:microsoft.com/office/officeart/2005/8/layout/list1"/>
    <dgm:cxn modelId="{4DDE3CDC-DAF6-4484-8249-D2613EEE83C1}" type="presOf" srcId="{A0E769E5-9BA1-434A-ABEE-C721CF5E0EF2}" destId="{F43137BC-4C7F-4D96-B8BE-0A3571854ABE}" srcOrd="1" destOrd="0" presId="urn:microsoft.com/office/officeart/2005/8/layout/list1"/>
    <dgm:cxn modelId="{77EC5DA2-6E26-406D-BC07-A70CFA65D9EE}" type="presOf" srcId="{48A464E8-EB8E-4B5E-A7FE-8FF60111CA2F}" destId="{189363E1-6E7B-4307-8361-364ED0BB4A4A}" srcOrd="0" destOrd="0" presId="urn:microsoft.com/office/officeart/2005/8/layout/list1"/>
    <dgm:cxn modelId="{BF205D7C-A92C-40D2-8D7F-483D65B8471E}" srcId="{67F2BE2B-D934-4621-97A9-D08B70E998FB}" destId="{6073B492-ED5F-4113-98AB-0D24DD3A95B7}" srcOrd="2" destOrd="0" parTransId="{3C962CBB-19AF-4F69-9450-1D41822E548E}" sibTransId="{A879D9A3-041B-426B-AD9F-4288EE8E6605}"/>
    <dgm:cxn modelId="{B259F026-6AD6-4C65-857C-67CC693EFEE9}" type="presOf" srcId="{D58F8B18-6469-4349-BCC8-98D85CE6C9DF}" destId="{7144E644-70E2-4513-9966-F06E825BDBC1}" srcOrd="1" destOrd="0" presId="urn:microsoft.com/office/officeart/2005/8/layout/list1"/>
    <dgm:cxn modelId="{010007B8-07BB-4EAF-9585-254E2528B117}" type="presParOf" srcId="{A33ECF04-69A0-4885-BACC-D9155B6576DD}" destId="{5B923364-88BE-4A68-B236-18D149A45C1A}" srcOrd="0" destOrd="0" presId="urn:microsoft.com/office/officeart/2005/8/layout/list1"/>
    <dgm:cxn modelId="{F43AB056-F7A2-4ABC-9BA3-43D95EA3993E}" type="presParOf" srcId="{5B923364-88BE-4A68-B236-18D149A45C1A}" destId="{F3A06BF3-8550-45A7-9573-FA29C322B9A2}" srcOrd="0" destOrd="0" presId="urn:microsoft.com/office/officeart/2005/8/layout/list1"/>
    <dgm:cxn modelId="{B962D8EB-0CF8-4365-B56B-1C42F1B1B1D0}" type="presParOf" srcId="{5B923364-88BE-4A68-B236-18D149A45C1A}" destId="{CB02FF88-D673-402F-B573-BA3409CA4094}" srcOrd="1" destOrd="0" presId="urn:microsoft.com/office/officeart/2005/8/layout/list1"/>
    <dgm:cxn modelId="{D93F68B0-7446-4E82-93EC-E2F130B0C6FE}" type="presParOf" srcId="{A33ECF04-69A0-4885-BACC-D9155B6576DD}" destId="{62ADEC1D-2C7A-4CA1-BF84-156FF32FA583}" srcOrd="1" destOrd="0" presId="urn:microsoft.com/office/officeart/2005/8/layout/list1"/>
    <dgm:cxn modelId="{2225DC33-9B2D-4803-8B94-B8B2278466F7}" type="presParOf" srcId="{A33ECF04-69A0-4885-BACC-D9155B6576DD}" destId="{E5F9D066-436D-4927-A220-73EDF962AB4A}" srcOrd="2" destOrd="0" presId="urn:microsoft.com/office/officeart/2005/8/layout/list1"/>
    <dgm:cxn modelId="{DA5473CD-3594-456A-94E0-FC3A7CF0A658}" type="presParOf" srcId="{A33ECF04-69A0-4885-BACC-D9155B6576DD}" destId="{4AE27D73-542E-4350-8EB7-F0945FC7DB48}" srcOrd="3" destOrd="0" presId="urn:microsoft.com/office/officeart/2005/8/layout/list1"/>
    <dgm:cxn modelId="{F00A1782-7649-4649-BE12-598B6210204E}" type="presParOf" srcId="{A33ECF04-69A0-4885-BACC-D9155B6576DD}" destId="{BB5B429C-CE5F-4C63-9192-B956AA7032A3}" srcOrd="4" destOrd="0" presId="urn:microsoft.com/office/officeart/2005/8/layout/list1"/>
    <dgm:cxn modelId="{D64530A4-970F-4818-A4BB-A3790EBEE7B7}" type="presParOf" srcId="{BB5B429C-CE5F-4C63-9192-B956AA7032A3}" destId="{7D2A5B42-9146-4E36-8967-E670C98B48A1}" srcOrd="0" destOrd="0" presId="urn:microsoft.com/office/officeart/2005/8/layout/list1"/>
    <dgm:cxn modelId="{96AAA5CF-AA07-4FD8-9767-E074B8242C58}" type="presParOf" srcId="{BB5B429C-CE5F-4C63-9192-B956AA7032A3}" destId="{2543A9A3-CF3F-4724-826B-01783BF8C661}" srcOrd="1" destOrd="0" presId="urn:microsoft.com/office/officeart/2005/8/layout/list1"/>
    <dgm:cxn modelId="{759A21A6-C824-4968-A141-8D0E0150E8D2}" type="presParOf" srcId="{A33ECF04-69A0-4885-BACC-D9155B6576DD}" destId="{C852EE71-8218-4E15-9224-CB20723BD7B1}" srcOrd="5" destOrd="0" presId="urn:microsoft.com/office/officeart/2005/8/layout/list1"/>
    <dgm:cxn modelId="{EAE36529-F064-42FA-B1DA-8E76210B1DE0}" type="presParOf" srcId="{A33ECF04-69A0-4885-BACC-D9155B6576DD}" destId="{504598E4-F500-4832-B65E-DD9EA4AC4879}" srcOrd="6" destOrd="0" presId="urn:microsoft.com/office/officeart/2005/8/layout/list1"/>
    <dgm:cxn modelId="{A523BF32-BE2A-46CA-9494-8776AB055247}" type="presParOf" srcId="{A33ECF04-69A0-4885-BACC-D9155B6576DD}" destId="{8D3C5A3F-1612-40E2-AF76-FB95178BAA50}" srcOrd="7" destOrd="0" presId="urn:microsoft.com/office/officeart/2005/8/layout/list1"/>
    <dgm:cxn modelId="{79CC7C30-232C-46C3-8D17-4741BBDF7FCA}" type="presParOf" srcId="{A33ECF04-69A0-4885-BACC-D9155B6576DD}" destId="{A4F71551-A9AD-4B88-ADA4-9B1E1AF75F5E}" srcOrd="8" destOrd="0" presId="urn:microsoft.com/office/officeart/2005/8/layout/list1"/>
    <dgm:cxn modelId="{877F081A-2A8E-47A7-BDE5-005A14185EF7}" type="presParOf" srcId="{A4F71551-A9AD-4B88-ADA4-9B1E1AF75F5E}" destId="{4C859106-E04A-4488-BC26-12F40B1AEF07}" srcOrd="0" destOrd="0" presId="urn:microsoft.com/office/officeart/2005/8/layout/list1"/>
    <dgm:cxn modelId="{47F68915-A972-48B7-8CA0-F9D8E4DA5666}" type="presParOf" srcId="{A4F71551-A9AD-4B88-ADA4-9B1E1AF75F5E}" destId="{5CAA01B3-E791-432A-97CA-268E05EF3513}" srcOrd="1" destOrd="0" presId="urn:microsoft.com/office/officeart/2005/8/layout/list1"/>
    <dgm:cxn modelId="{73760F1A-D669-4B00-BAFC-5D1226BC0517}" type="presParOf" srcId="{A33ECF04-69A0-4885-BACC-D9155B6576DD}" destId="{A14FBEC7-7BDF-46AA-9B94-F7C99F477581}" srcOrd="9" destOrd="0" presId="urn:microsoft.com/office/officeart/2005/8/layout/list1"/>
    <dgm:cxn modelId="{C2257697-D14B-4E08-8599-64E06968EC22}" type="presParOf" srcId="{A33ECF04-69A0-4885-BACC-D9155B6576DD}" destId="{93BAAD4A-683F-438E-B63B-DFF171FAC306}" srcOrd="10" destOrd="0" presId="urn:microsoft.com/office/officeart/2005/8/layout/list1"/>
    <dgm:cxn modelId="{6FE0FEB6-1BBD-4A72-BA7C-D2A258A3C528}" type="presParOf" srcId="{A33ECF04-69A0-4885-BACC-D9155B6576DD}" destId="{4EA920A8-3918-4D1A-8D4B-7463F77C818B}" srcOrd="11" destOrd="0" presId="urn:microsoft.com/office/officeart/2005/8/layout/list1"/>
    <dgm:cxn modelId="{AD8C9263-696F-49B6-A3BE-9ADC8D774538}" type="presParOf" srcId="{A33ECF04-69A0-4885-BACC-D9155B6576DD}" destId="{478A36DF-A9DA-4492-ABC3-CD3942C76BF2}" srcOrd="12" destOrd="0" presId="urn:microsoft.com/office/officeart/2005/8/layout/list1"/>
    <dgm:cxn modelId="{40C32801-CB20-4420-97B3-C105BB99BC58}" type="presParOf" srcId="{478A36DF-A9DA-4492-ABC3-CD3942C76BF2}" destId="{7BA6F34A-6960-41D9-9615-C566CAF64568}" srcOrd="0" destOrd="0" presId="urn:microsoft.com/office/officeart/2005/8/layout/list1"/>
    <dgm:cxn modelId="{C18B302E-4591-4747-A83D-D22A1041CFC8}" type="presParOf" srcId="{478A36DF-A9DA-4492-ABC3-CD3942C76BF2}" destId="{F43137BC-4C7F-4D96-B8BE-0A3571854ABE}" srcOrd="1" destOrd="0" presId="urn:microsoft.com/office/officeart/2005/8/layout/list1"/>
    <dgm:cxn modelId="{B47CBF8A-CAA2-4CBA-8A4C-DE5A3CAE6CA2}" type="presParOf" srcId="{A33ECF04-69A0-4885-BACC-D9155B6576DD}" destId="{26851F7F-394B-408E-AB3F-40D89895C979}" srcOrd="13" destOrd="0" presId="urn:microsoft.com/office/officeart/2005/8/layout/list1"/>
    <dgm:cxn modelId="{2F3EDAFB-19CA-46E8-86F8-7C810DB9545B}" type="presParOf" srcId="{A33ECF04-69A0-4885-BACC-D9155B6576DD}" destId="{0E76961E-10F6-4720-8B97-D4B14B507A5B}" srcOrd="14" destOrd="0" presId="urn:microsoft.com/office/officeart/2005/8/layout/list1"/>
    <dgm:cxn modelId="{A91214F0-12A3-43E2-AFD0-DF2B40FFA288}" type="presParOf" srcId="{A33ECF04-69A0-4885-BACC-D9155B6576DD}" destId="{B21B9124-B81A-426C-A9DE-EB5D88BB3163}" srcOrd="15" destOrd="0" presId="urn:microsoft.com/office/officeart/2005/8/layout/list1"/>
    <dgm:cxn modelId="{B614D513-8FA4-474E-93DA-CA9850CDCD4F}" type="presParOf" srcId="{A33ECF04-69A0-4885-BACC-D9155B6576DD}" destId="{76296F91-F188-4AE7-9E0A-470919F2F2D1}" srcOrd="16" destOrd="0" presId="urn:microsoft.com/office/officeart/2005/8/layout/list1"/>
    <dgm:cxn modelId="{A2B87CDB-5F7E-4759-95F7-C5468A48868C}" type="presParOf" srcId="{76296F91-F188-4AE7-9E0A-470919F2F2D1}" destId="{189363E1-6E7B-4307-8361-364ED0BB4A4A}" srcOrd="0" destOrd="0" presId="urn:microsoft.com/office/officeart/2005/8/layout/list1"/>
    <dgm:cxn modelId="{82F38CCC-2176-4D7B-8189-A0552D2F46B2}" type="presParOf" srcId="{76296F91-F188-4AE7-9E0A-470919F2F2D1}" destId="{F7749073-5FD5-43AD-80DC-6E84B74EDE54}" srcOrd="1" destOrd="0" presId="urn:microsoft.com/office/officeart/2005/8/layout/list1"/>
    <dgm:cxn modelId="{35DB6679-17BB-445A-B51E-966646E7DBD6}" type="presParOf" srcId="{A33ECF04-69A0-4885-BACC-D9155B6576DD}" destId="{C4803204-5479-477B-830B-5C43CB080124}" srcOrd="17" destOrd="0" presId="urn:microsoft.com/office/officeart/2005/8/layout/list1"/>
    <dgm:cxn modelId="{B5201FB2-4A74-4EAF-A130-80DB3847C045}" type="presParOf" srcId="{A33ECF04-69A0-4885-BACC-D9155B6576DD}" destId="{06270D69-66D5-4395-8858-3292D2A2F319}" srcOrd="18" destOrd="0" presId="urn:microsoft.com/office/officeart/2005/8/layout/list1"/>
    <dgm:cxn modelId="{3113D7CB-D16E-445A-A4B0-9175595B627D}" type="presParOf" srcId="{A33ECF04-69A0-4885-BACC-D9155B6576DD}" destId="{A18E9568-8047-42BE-95AB-7F893B5A2FBD}" srcOrd="19" destOrd="0" presId="urn:microsoft.com/office/officeart/2005/8/layout/list1"/>
    <dgm:cxn modelId="{AEEC4F0F-0296-4E84-8C98-6203FE484D40}" type="presParOf" srcId="{A33ECF04-69A0-4885-BACC-D9155B6576DD}" destId="{9E983391-1CFF-41A7-8666-61E3C017B97B}" srcOrd="20" destOrd="0" presId="urn:microsoft.com/office/officeart/2005/8/layout/list1"/>
    <dgm:cxn modelId="{583D60EC-BA22-4285-ADE3-0C564D7F6E9F}" type="presParOf" srcId="{9E983391-1CFF-41A7-8666-61E3C017B97B}" destId="{4E412918-2C57-42CD-84A5-12FCEF04EF24}" srcOrd="0" destOrd="0" presId="urn:microsoft.com/office/officeart/2005/8/layout/list1"/>
    <dgm:cxn modelId="{A90E4C02-EAF9-42CD-ABCE-D513271D3415}" type="presParOf" srcId="{9E983391-1CFF-41A7-8666-61E3C017B97B}" destId="{7144E644-70E2-4513-9966-F06E825BDBC1}" srcOrd="1" destOrd="0" presId="urn:microsoft.com/office/officeart/2005/8/layout/list1"/>
    <dgm:cxn modelId="{DB8853A7-DF4F-4A5D-8F70-EF465C6EC142}" type="presParOf" srcId="{A33ECF04-69A0-4885-BACC-D9155B6576DD}" destId="{878D0942-E1F1-491B-874B-71B28E97919B}" srcOrd="21" destOrd="0" presId="urn:microsoft.com/office/officeart/2005/8/layout/list1"/>
    <dgm:cxn modelId="{4DBCCAAF-6A5A-4CBC-98F5-51945FF77F6F}" type="presParOf" srcId="{A33ECF04-69A0-4885-BACC-D9155B6576DD}" destId="{2EBC9E69-3A04-4FB1-B0AD-8A8FFECDBFCD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CA1447-71BB-4786-AA3F-7F073A9A293C}" type="doc">
      <dgm:prSet loTypeId="urn:microsoft.com/office/officeart/2005/8/layout/default" loCatId="list" qsTypeId="urn:microsoft.com/office/officeart/2005/8/quickstyle/simple4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FDEE063C-044A-4BE0-82B8-F33209EA565C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Технология критического мышления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1F49EFF0-8918-4C62-973A-A3DA3F4F8486}" type="parTrans" cxnId="{7424FD3B-E550-4B22-80D8-57796FEDC4D5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6F9A4B0E-C24F-4FCF-99BF-4FAACBEB953B}" type="sibTrans" cxnId="{7424FD3B-E550-4B22-80D8-57796FEDC4D5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70878296-777C-4F7C-B202-00989284EF67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Технология рефлексивного воспитания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9315FD58-54A7-424C-AB36-49D6C43C3607}" type="parTrans" cxnId="{42314B31-5601-40F8-A826-5360B461DFD9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DFA8D86C-2F87-4C58-AB09-C63E5CE30635}" type="sibTrans" cxnId="{42314B31-5601-40F8-A826-5360B461DFD9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C02EFC8E-7AC2-4C25-ABDC-D31469B219C0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Диалоговые технологии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11B3B4E0-FBE0-4003-8A38-21E0A652216D}" type="parTrans" cxnId="{92600113-0D4C-42E6-9F81-F6D0646C7854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1598AE92-953E-433F-AA3C-DAD59B08C8DF}" type="sibTrans" cxnId="{92600113-0D4C-42E6-9F81-F6D0646C7854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8E6169E6-4DC0-435D-884C-750F1234DEF8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Технология саморазвития школьника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77883DA2-34A6-4D42-B790-700A43EC4DFF}" type="parTrans" cxnId="{5288F1B3-A85A-4791-AF99-F2B7AA952306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6E5A525D-8310-4335-ACDD-5F3D67321EF4}" type="sibTrans" cxnId="{5288F1B3-A85A-4791-AF99-F2B7AA952306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F51C5EDB-89C4-43BF-86EC-46C0BE8CAA8F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Тьюторская технология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A651FA2D-1BDA-417A-AD0B-CB8AF43B21BD}" type="parTrans" cxnId="{9E69E720-9232-43A5-9C8A-862EE42053F5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61D50D69-4C88-484F-965D-6FE919DD1FE8}" type="sibTrans" cxnId="{9E69E720-9232-43A5-9C8A-862EE42053F5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8CD54436-F086-4158-AD2A-3BC109E3F5B0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Проектная технология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C643CC00-CE4B-477A-8EBD-E447851FA2DF}" type="parTrans" cxnId="{D505DEF8-71FC-421E-86F1-9D0EECFC128E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004A6B6A-FE2F-4706-96DA-368BBBDFC54C}" type="sibTrans" cxnId="{D505DEF8-71FC-421E-86F1-9D0EECFC128E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4D570218-AACC-44B9-AB3C-0547640AFBE7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Игровые технологии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6F3EB04A-AE91-426A-B7E7-81F8D6C841D2}" type="parTrans" cxnId="{4FF8268A-5FAC-4310-8DCF-DF606565E68E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221316CE-A766-4BB2-8E9C-62C95B092750}" type="sibTrans" cxnId="{4FF8268A-5FAC-4310-8DCF-DF606565E68E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DC095AA4-42AF-4D82-BED4-503C3AAB758C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Технология воспитания этической культуры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056E2883-53C9-47D1-8CD9-6991AE8D21BC}" type="parTrans" cxnId="{76FB7C9E-7E21-4CDF-8921-4C2DA3C515CE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3A6C1853-ADAE-4D84-8C37-DF85C1361BCF}" type="sibTrans" cxnId="{76FB7C9E-7E21-4CDF-8921-4C2DA3C515CE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6D6CAE1F-ED01-4C5A-97D7-04AF0A47D838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Технология изучения эффективности воспитательного процесса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081F9827-52F4-40A5-9200-390F0F07E10F}" type="parTrans" cxnId="{F62BB363-5A30-4018-BD77-6B1A82024741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6003E777-B268-41C7-95F4-EEB9D3A4B852}" type="sibTrans" cxnId="{F62BB363-5A30-4018-BD77-6B1A82024741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FCCD3DB2-EDE0-4655-A1FC-266FDE4F1A42}">
      <dgm:prSet phldrT="[Текст]" custT="1"/>
      <dgm:spPr/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Event-</a:t>
          </a:r>
          <a:r>
            <a:rPr lang="ru-RU" sz="1800" dirty="0" smtClean="0">
              <a:latin typeface="Arial" pitchFamily="34" charset="0"/>
              <a:cs typeface="Arial" pitchFamily="34" charset="0"/>
            </a:rPr>
            <a:t>технология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2493CA18-D0F1-4EC9-B9C0-B4CF56D3446B}" type="parTrans" cxnId="{8510BBA6-3EBE-40E7-9FD6-B54396A1EB7C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1EF587CD-C920-45F3-922E-3AF94C8971DF}" type="sibTrans" cxnId="{8510BBA6-3EBE-40E7-9FD6-B54396A1EB7C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5A3BBC0D-B185-4ABD-96E8-99A373DC68C0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Педагогика творчества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E1535E25-F9C4-450F-BEC7-3BCD9E1EB020}" type="parTrans" cxnId="{D7B64749-08D7-447B-A9F3-1D5F9D9C801B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AEA0D734-C276-4543-96CB-B484EA4078A6}" type="sibTrans" cxnId="{D7B64749-08D7-447B-A9F3-1D5F9D9C801B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856374E7-8AC3-400A-ACC1-A485460F928D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Педагогика успеха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46CEC281-4ADB-447E-B867-134A7E23D5E4}" type="parTrans" cxnId="{018D1CDF-7E57-4D21-A43F-177ED38C06E7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3D4B4313-FB17-4CFF-B93F-4EA25E40B1AA}" type="sibTrans" cxnId="{018D1CDF-7E57-4D21-A43F-177ED38C06E7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3486D866-C2A1-47FF-A8F7-2CC72F10FF11}" type="pres">
      <dgm:prSet presAssocID="{17CA1447-71BB-4786-AA3F-7F073A9A293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E1CF96-44B5-4E6C-9A4B-FDEA7BEBBC48}" type="pres">
      <dgm:prSet presAssocID="{FDEE063C-044A-4BE0-82B8-F33209EA565C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67C781-D1CC-40F6-A1D8-5C7BBB1ACE68}" type="pres">
      <dgm:prSet presAssocID="{6F9A4B0E-C24F-4FCF-99BF-4FAACBEB953B}" presName="sibTrans" presStyleCnt="0"/>
      <dgm:spPr/>
    </dgm:pt>
    <dgm:pt modelId="{EF1B090D-92B5-4A90-A1F1-1B9B1C0939A2}" type="pres">
      <dgm:prSet presAssocID="{70878296-777C-4F7C-B202-00989284EF67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194DDF-6125-4401-AF6E-A337A66306EB}" type="pres">
      <dgm:prSet presAssocID="{DFA8D86C-2F87-4C58-AB09-C63E5CE30635}" presName="sibTrans" presStyleCnt="0"/>
      <dgm:spPr/>
    </dgm:pt>
    <dgm:pt modelId="{96482411-C66C-477A-8497-54D149FC0633}" type="pres">
      <dgm:prSet presAssocID="{C02EFC8E-7AC2-4C25-ABDC-D31469B219C0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DC9B40-683A-44B9-B021-588A82531510}" type="pres">
      <dgm:prSet presAssocID="{1598AE92-953E-433F-AA3C-DAD59B08C8DF}" presName="sibTrans" presStyleCnt="0"/>
      <dgm:spPr/>
    </dgm:pt>
    <dgm:pt modelId="{9E8E7C4B-B8FC-43FD-8657-798E337C2DA3}" type="pres">
      <dgm:prSet presAssocID="{8E6169E6-4DC0-435D-884C-750F1234DEF8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F51C7E-3171-47CF-B3E0-6136FF19DF47}" type="pres">
      <dgm:prSet presAssocID="{6E5A525D-8310-4335-ACDD-5F3D67321EF4}" presName="sibTrans" presStyleCnt="0"/>
      <dgm:spPr/>
    </dgm:pt>
    <dgm:pt modelId="{2BFCC5C6-4A3E-4386-9169-5B57080D8A17}" type="pres">
      <dgm:prSet presAssocID="{F51C5EDB-89C4-43BF-86EC-46C0BE8CAA8F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BFD224-5BEE-427D-AA58-2252E1A8FDD2}" type="pres">
      <dgm:prSet presAssocID="{61D50D69-4C88-484F-965D-6FE919DD1FE8}" presName="sibTrans" presStyleCnt="0"/>
      <dgm:spPr/>
    </dgm:pt>
    <dgm:pt modelId="{768914C8-A737-4680-95C2-F0A69C2285F4}" type="pres">
      <dgm:prSet presAssocID="{8CD54436-F086-4158-AD2A-3BC109E3F5B0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08CDE4-B95A-49EC-8E6D-DC4116BF3C06}" type="pres">
      <dgm:prSet presAssocID="{004A6B6A-FE2F-4706-96DA-368BBBDFC54C}" presName="sibTrans" presStyleCnt="0"/>
      <dgm:spPr/>
    </dgm:pt>
    <dgm:pt modelId="{C0E5B1A3-A8DF-42D0-968A-2193B77E2050}" type="pres">
      <dgm:prSet presAssocID="{4D570218-AACC-44B9-AB3C-0547640AFBE7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58D353-379A-4EB6-91D8-10CBEC5469E7}" type="pres">
      <dgm:prSet presAssocID="{221316CE-A766-4BB2-8E9C-62C95B092750}" presName="sibTrans" presStyleCnt="0"/>
      <dgm:spPr/>
    </dgm:pt>
    <dgm:pt modelId="{29B9CFCE-3685-43AA-B03F-43B6667CCB12}" type="pres">
      <dgm:prSet presAssocID="{DC095AA4-42AF-4D82-BED4-503C3AAB758C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5B5CBB-1D8F-4015-8CB8-4F4F53A97E7A}" type="pres">
      <dgm:prSet presAssocID="{3A6C1853-ADAE-4D84-8C37-DF85C1361BCF}" presName="sibTrans" presStyleCnt="0"/>
      <dgm:spPr/>
    </dgm:pt>
    <dgm:pt modelId="{C3E81557-1827-40FB-9F3E-67767AD138D3}" type="pres">
      <dgm:prSet presAssocID="{6D6CAE1F-ED01-4C5A-97D7-04AF0A47D838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7AE349-7563-4C8E-9A14-1FFACE7B30C3}" type="pres">
      <dgm:prSet presAssocID="{6003E777-B268-41C7-95F4-EEB9D3A4B852}" presName="sibTrans" presStyleCnt="0"/>
      <dgm:spPr/>
    </dgm:pt>
    <dgm:pt modelId="{EF6AE537-305C-400A-84FC-8C9329C7116C}" type="pres">
      <dgm:prSet presAssocID="{FCCD3DB2-EDE0-4655-A1FC-266FDE4F1A42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AA6587-B470-4A76-8F03-54F234C71C5E}" type="pres">
      <dgm:prSet presAssocID="{1EF587CD-C920-45F3-922E-3AF94C8971DF}" presName="sibTrans" presStyleCnt="0"/>
      <dgm:spPr/>
    </dgm:pt>
    <dgm:pt modelId="{7007030E-A37C-4890-B9FB-F6636B3AF777}" type="pres">
      <dgm:prSet presAssocID="{5A3BBC0D-B185-4ABD-96E8-99A373DC68C0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A9FFCD-3556-490E-A7F7-063794EF0C85}" type="pres">
      <dgm:prSet presAssocID="{AEA0D734-C276-4543-96CB-B484EA4078A6}" presName="sibTrans" presStyleCnt="0"/>
      <dgm:spPr/>
    </dgm:pt>
    <dgm:pt modelId="{23AED088-76D9-4313-91F7-023AE596FAFA}" type="pres">
      <dgm:prSet presAssocID="{856374E7-8AC3-400A-ACC1-A485460F928D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EF89B5-E2B3-4671-8070-6B64C645E65D}" type="presOf" srcId="{6D6CAE1F-ED01-4C5A-97D7-04AF0A47D838}" destId="{C3E81557-1827-40FB-9F3E-67767AD138D3}" srcOrd="0" destOrd="0" presId="urn:microsoft.com/office/officeart/2005/8/layout/default"/>
    <dgm:cxn modelId="{C537B628-7EEB-4951-B0E2-2DB975545CD4}" type="presOf" srcId="{70878296-777C-4F7C-B202-00989284EF67}" destId="{EF1B090D-92B5-4A90-A1F1-1B9B1C0939A2}" srcOrd="0" destOrd="0" presId="urn:microsoft.com/office/officeart/2005/8/layout/default"/>
    <dgm:cxn modelId="{92600113-0D4C-42E6-9F81-F6D0646C7854}" srcId="{17CA1447-71BB-4786-AA3F-7F073A9A293C}" destId="{C02EFC8E-7AC2-4C25-ABDC-D31469B219C0}" srcOrd="2" destOrd="0" parTransId="{11B3B4E0-FBE0-4003-8A38-21E0A652216D}" sibTransId="{1598AE92-953E-433F-AA3C-DAD59B08C8DF}"/>
    <dgm:cxn modelId="{A53930D4-845D-4FBF-8A57-E1FE23D7E7FB}" type="presOf" srcId="{C02EFC8E-7AC2-4C25-ABDC-D31469B219C0}" destId="{96482411-C66C-477A-8497-54D149FC0633}" srcOrd="0" destOrd="0" presId="urn:microsoft.com/office/officeart/2005/8/layout/default"/>
    <dgm:cxn modelId="{EB50EAF3-4997-4ED5-B048-D637C990C37E}" type="presOf" srcId="{8CD54436-F086-4158-AD2A-3BC109E3F5B0}" destId="{768914C8-A737-4680-95C2-F0A69C2285F4}" srcOrd="0" destOrd="0" presId="urn:microsoft.com/office/officeart/2005/8/layout/default"/>
    <dgm:cxn modelId="{312D40CA-C7CB-44A6-9586-8BD5CF5E46B5}" type="presOf" srcId="{17CA1447-71BB-4786-AA3F-7F073A9A293C}" destId="{3486D866-C2A1-47FF-A8F7-2CC72F10FF11}" srcOrd="0" destOrd="0" presId="urn:microsoft.com/office/officeart/2005/8/layout/default"/>
    <dgm:cxn modelId="{391757B3-EC57-4D09-BF9D-C3EB05BA43D9}" type="presOf" srcId="{F51C5EDB-89C4-43BF-86EC-46C0BE8CAA8F}" destId="{2BFCC5C6-4A3E-4386-9169-5B57080D8A17}" srcOrd="0" destOrd="0" presId="urn:microsoft.com/office/officeart/2005/8/layout/default"/>
    <dgm:cxn modelId="{D1D2927B-B3EB-4B84-8443-EB85A236CC26}" type="presOf" srcId="{8E6169E6-4DC0-435D-884C-750F1234DEF8}" destId="{9E8E7C4B-B8FC-43FD-8657-798E337C2DA3}" srcOrd="0" destOrd="0" presId="urn:microsoft.com/office/officeart/2005/8/layout/default"/>
    <dgm:cxn modelId="{81165D80-E45F-4E6B-A767-06288019E4F8}" type="presOf" srcId="{5A3BBC0D-B185-4ABD-96E8-99A373DC68C0}" destId="{7007030E-A37C-4890-B9FB-F6636B3AF777}" srcOrd="0" destOrd="0" presId="urn:microsoft.com/office/officeart/2005/8/layout/default"/>
    <dgm:cxn modelId="{76FB7C9E-7E21-4CDF-8921-4C2DA3C515CE}" srcId="{17CA1447-71BB-4786-AA3F-7F073A9A293C}" destId="{DC095AA4-42AF-4D82-BED4-503C3AAB758C}" srcOrd="7" destOrd="0" parTransId="{056E2883-53C9-47D1-8CD9-6991AE8D21BC}" sibTransId="{3A6C1853-ADAE-4D84-8C37-DF85C1361BCF}"/>
    <dgm:cxn modelId="{5288F1B3-A85A-4791-AF99-F2B7AA952306}" srcId="{17CA1447-71BB-4786-AA3F-7F073A9A293C}" destId="{8E6169E6-4DC0-435D-884C-750F1234DEF8}" srcOrd="3" destOrd="0" parTransId="{77883DA2-34A6-4D42-B790-700A43EC4DFF}" sibTransId="{6E5A525D-8310-4335-ACDD-5F3D67321EF4}"/>
    <dgm:cxn modelId="{11614CAE-1C7C-4733-80B0-45032197FCB2}" type="presOf" srcId="{856374E7-8AC3-400A-ACC1-A485460F928D}" destId="{23AED088-76D9-4313-91F7-023AE596FAFA}" srcOrd="0" destOrd="0" presId="urn:microsoft.com/office/officeart/2005/8/layout/default"/>
    <dgm:cxn modelId="{5FAB5B35-37F0-47C9-BB40-685C69782811}" type="presOf" srcId="{DC095AA4-42AF-4D82-BED4-503C3AAB758C}" destId="{29B9CFCE-3685-43AA-B03F-43B6667CCB12}" srcOrd="0" destOrd="0" presId="urn:microsoft.com/office/officeart/2005/8/layout/default"/>
    <dgm:cxn modelId="{4FF8268A-5FAC-4310-8DCF-DF606565E68E}" srcId="{17CA1447-71BB-4786-AA3F-7F073A9A293C}" destId="{4D570218-AACC-44B9-AB3C-0547640AFBE7}" srcOrd="6" destOrd="0" parTransId="{6F3EB04A-AE91-426A-B7E7-81F8D6C841D2}" sibTransId="{221316CE-A766-4BB2-8E9C-62C95B092750}"/>
    <dgm:cxn modelId="{9E69E720-9232-43A5-9C8A-862EE42053F5}" srcId="{17CA1447-71BB-4786-AA3F-7F073A9A293C}" destId="{F51C5EDB-89C4-43BF-86EC-46C0BE8CAA8F}" srcOrd="4" destOrd="0" parTransId="{A651FA2D-1BDA-417A-AD0B-CB8AF43B21BD}" sibTransId="{61D50D69-4C88-484F-965D-6FE919DD1FE8}"/>
    <dgm:cxn modelId="{722542A0-5FA2-4C32-B54F-FB1EFD345BA3}" type="presOf" srcId="{4D570218-AACC-44B9-AB3C-0547640AFBE7}" destId="{C0E5B1A3-A8DF-42D0-968A-2193B77E2050}" srcOrd="0" destOrd="0" presId="urn:microsoft.com/office/officeart/2005/8/layout/default"/>
    <dgm:cxn modelId="{8510BBA6-3EBE-40E7-9FD6-B54396A1EB7C}" srcId="{17CA1447-71BB-4786-AA3F-7F073A9A293C}" destId="{FCCD3DB2-EDE0-4655-A1FC-266FDE4F1A42}" srcOrd="9" destOrd="0" parTransId="{2493CA18-D0F1-4EC9-B9C0-B4CF56D3446B}" sibTransId="{1EF587CD-C920-45F3-922E-3AF94C8971DF}"/>
    <dgm:cxn modelId="{42314B31-5601-40F8-A826-5360B461DFD9}" srcId="{17CA1447-71BB-4786-AA3F-7F073A9A293C}" destId="{70878296-777C-4F7C-B202-00989284EF67}" srcOrd="1" destOrd="0" parTransId="{9315FD58-54A7-424C-AB36-49D6C43C3607}" sibTransId="{DFA8D86C-2F87-4C58-AB09-C63E5CE30635}"/>
    <dgm:cxn modelId="{7424FD3B-E550-4B22-80D8-57796FEDC4D5}" srcId="{17CA1447-71BB-4786-AA3F-7F073A9A293C}" destId="{FDEE063C-044A-4BE0-82B8-F33209EA565C}" srcOrd="0" destOrd="0" parTransId="{1F49EFF0-8918-4C62-973A-A3DA3F4F8486}" sibTransId="{6F9A4B0E-C24F-4FCF-99BF-4FAACBEB953B}"/>
    <dgm:cxn modelId="{D505DEF8-71FC-421E-86F1-9D0EECFC128E}" srcId="{17CA1447-71BB-4786-AA3F-7F073A9A293C}" destId="{8CD54436-F086-4158-AD2A-3BC109E3F5B0}" srcOrd="5" destOrd="0" parTransId="{C643CC00-CE4B-477A-8EBD-E447851FA2DF}" sibTransId="{004A6B6A-FE2F-4706-96DA-368BBBDFC54C}"/>
    <dgm:cxn modelId="{D7B64749-08D7-447B-A9F3-1D5F9D9C801B}" srcId="{17CA1447-71BB-4786-AA3F-7F073A9A293C}" destId="{5A3BBC0D-B185-4ABD-96E8-99A373DC68C0}" srcOrd="10" destOrd="0" parTransId="{E1535E25-F9C4-450F-BEC7-3BCD9E1EB020}" sibTransId="{AEA0D734-C276-4543-96CB-B484EA4078A6}"/>
    <dgm:cxn modelId="{018D1CDF-7E57-4D21-A43F-177ED38C06E7}" srcId="{17CA1447-71BB-4786-AA3F-7F073A9A293C}" destId="{856374E7-8AC3-400A-ACC1-A485460F928D}" srcOrd="11" destOrd="0" parTransId="{46CEC281-4ADB-447E-B867-134A7E23D5E4}" sibTransId="{3D4B4313-FB17-4CFF-B93F-4EA25E40B1AA}"/>
    <dgm:cxn modelId="{F62BB363-5A30-4018-BD77-6B1A82024741}" srcId="{17CA1447-71BB-4786-AA3F-7F073A9A293C}" destId="{6D6CAE1F-ED01-4C5A-97D7-04AF0A47D838}" srcOrd="8" destOrd="0" parTransId="{081F9827-52F4-40A5-9200-390F0F07E10F}" sibTransId="{6003E777-B268-41C7-95F4-EEB9D3A4B852}"/>
    <dgm:cxn modelId="{A594962A-4EDC-4A84-AD24-1ECF5E626DBD}" type="presOf" srcId="{FCCD3DB2-EDE0-4655-A1FC-266FDE4F1A42}" destId="{EF6AE537-305C-400A-84FC-8C9329C7116C}" srcOrd="0" destOrd="0" presId="urn:microsoft.com/office/officeart/2005/8/layout/default"/>
    <dgm:cxn modelId="{25468883-2307-4DF8-A5A7-9B5C90C6ADB3}" type="presOf" srcId="{FDEE063C-044A-4BE0-82B8-F33209EA565C}" destId="{1DE1CF96-44B5-4E6C-9A4B-FDEA7BEBBC48}" srcOrd="0" destOrd="0" presId="urn:microsoft.com/office/officeart/2005/8/layout/default"/>
    <dgm:cxn modelId="{F821E626-56D2-44D9-8CCB-547230F19E0D}" type="presParOf" srcId="{3486D866-C2A1-47FF-A8F7-2CC72F10FF11}" destId="{1DE1CF96-44B5-4E6C-9A4B-FDEA7BEBBC48}" srcOrd="0" destOrd="0" presId="urn:microsoft.com/office/officeart/2005/8/layout/default"/>
    <dgm:cxn modelId="{17D15291-3EA7-49E7-B81E-E0E24852F04D}" type="presParOf" srcId="{3486D866-C2A1-47FF-A8F7-2CC72F10FF11}" destId="{3B67C781-D1CC-40F6-A1D8-5C7BBB1ACE68}" srcOrd="1" destOrd="0" presId="urn:microsoft.com/office/officeart/2005/8/layout/default"/>
    <dgm:cxn modelId="{626A6559-B5F9-4DE8-A46D-A4CEA65DA457}" type="presParOf" srcId="{3486D866-C2A1-47FF-A8F7-2CC72F10FF11}" destId="{EF1B090D-92B5-4A90-A1F1-1B9B1C0939A2}" srcOrd="2" destOrd="0" presId="urn:microsoft.com/office/officeart/2005/8/layout/default"/>
    <dgm:cxn modelId="{31EA1216-EEE7-4F26-9433-2964E9334F08}" type="presParOf" srcId="{3486D866-C2A1-47FF-A8F7-2CC72F10FF11}" destId="{3D194DDF-6125-4401-AF6E-A337A66306EB}" srcOrd="3" destOrd="0" presId="urn:microsoft.com/office/officeart/2005/8/layout/default"/>
    <dgm:cxn modelId="{B925D31C-AD47-43E6-888F-A9E80D9C932F}" type="presParOf" srcId="{3486D866-C2A1-47FF-A8F7-2CC72F10FF11}" destId="{96482411-C66C-477A-8497-54D149FC0633}" srcOrd="4" destOrd="0" presId="urn:microsoft.com/office/officeart/2005/8/layout/default"/>
    <dgm:cxn modelId="{BCA03BD1-E213-43CC-8011-43AE51870B46}" type="presParOf" srcId="{3486D866-C2A1-47FF-A8F7-2CC72F10FF11}" destId="{83DC9B40-683A-44B9-B021-588A82531510}" srcOrd="5" destOrd="0" presId="urn:microsoft.com/office/officeart/2005/8/layout/default"/>
    <dgm:cxn modelId="{3061B4F6-B346-45D2-89A7-29CAE85A0CDE}" type="presParOf" srcId="{3486D866-C2A1-47FF-A8F7-2CC72F10FF11}" destId="{9E8E7C4B-B8FC-43FD-8657-798E337C2DA3}" srcOrd="6" destOrd="0" presId="urn:microsoft.com/office/officeart/2005/8/layout/default"/>
    <dgm:cxn modelId="{6D02285E-8C4C-4321-BAA2-9BDF31C7FFB5}" type="presParOf" srcId="{3486D866-C2A1-47FF-A8F7-2CC72F10FF11}" destId="{B9F51C7E-3171-47CF-B3E0-6136FF19DF47}" srcOrd="7" destOrd="0" presId="urn:microsoft.com/office/officeart/2005/8/layout/default"/>
    <dgm:cxn modelId="{5D5FC021-33B2-40D6-9010-0840D6973C7D}" type="presParOf" srcId="{3486D866-C2A1-47FF-A8F7-2CC72F10FF11}" destId="{2BFCC5C6-4A3E-4386-9169-5B57080D8A17}" srcOrd="8" destOrd="0" presId="urn:microsoft.com/office/officeart/2005/8/layout/default"/>
    <dgm:cxn modelId="{4FA341A8-5E21-4951-B8A0-B86E122D1C14}" type="presParOf" srcId="{3486D866-C2A1-47FF-A8F7-2CC72F10FF11}" destId="{0BBFD224-5BEE-427D-AA58-2252E1A8FDD2}" srcOrd="9" destOrd="0" presId="urn:microsoft.com/office/officeart/2005/8/layout/default"/>
    <dgm:cxn modelId="{20E55F20-4C42-4DFB-BD89-506E84C498B2}" type="presParOf" srcId="{3486D866-C2A1-47FF-A8F7-2CC72F10FF11}" destId="{768914C8-A737-4680-95C2-F0A69C2285F4}" srcOrd="10" destOrd="0" presId="urn:microsoft.com/office/officeart/2005/8/layout/default"/>
    <dgm:cxn modelId="{D3F57C80-E87C-4DC4-8BAC-34540303FECB}" type="presParOf" srcId="{3486D866-C2A1-47FF-A8F7-2CC72F10FF11}" destId="{B008CDE4-B95A-49EC-8E6D-DC4116BF3C06}" srcOrd="11" destOrd="0" presId="urn:microsoft.com/office/officeart/2005/8/layout/default"/>
    <dgm:cxn modelId="{55F046F2-504B-40C5-9345-5FD2520C74EF}" type="presParOf" srcId="{3486D866-C2A1-47FF-A8F7-2CC72F10FF11}" destId="{C0E5B1A3-A8DF-42D0-968A-2193B77E2050}" srcOrd="12" destOrd="0" presId="urn:microsoft.com/office/officeart/2005/8/layout/default"/>
    <dgm:cxn modelId="{1EE9E14F-48E0-4AF3-8D58-E41D482519EC}" type="presParOf" srcId="{3486D866-C2A1-47FF-A8F7-2CC72F10FF11}" destId="{E558D353-379A-4EB6-91D8-10CBEC5469E7}" srcOrd="13" destOrd="0" presId="urn:microsoft.com/office/officeart/2005/8/layout/default"/>
    <dgm:cxn modelId="{A2468239-9A51-4B1F-91E4-797E70D06038}" type="presParOf" srcId="{3486D866-C2A1-47FF-A8F7-2CC72F10FF11}" destId="{29B9CFCE-3685-43AA-B03F-43B6667CCB12}" srcOrd="14" destOrd="0" presId="urn:microsoft.com/office/officeart/2005/8/layout/default"/>
    <dgm:cxn modelId="{62CA6048-8DEB-4988-822B-78F8D8151749}" type="presParOf" srcId="{3486D866-C2A1-47FF-A8F7-2CC72F10FF11}" destId="{F45B5CBB-1D8F-4015-8CB8-4F4F53A97E7A}" srcOrd="15" destOrd="0" presId="urn:microsoft.com/office/officeart/2005/8/layout/default"/>
    <dgm:cxn modelId="{3D9E104E-B95C-4C28-A6C1-352434E41044}" type="presParOf" srcId="{3486D866-C2A1-47FF-A8F7-2CC72F10FF11}" destId="{C3E81557-1827-40FB-9F3E-67767AD138D3}" srcOrd="16" destOrd="0" presId="urn:microsoft.com/office/officeart/2005/8/layout/default"/>
    <dgm:cxn modelId="{E3757FB2-566A-45C8-B718-D06409A47B16}" type="presParOf" srcId="{3486D866-C2A1-47FF-A8F7-2CC72F10FF11}" destId="{BC7AE349-7563-4C8E-9A14-1FFACE7B30C3}" srcOrd="17" destOrd="0" presId="urn:microsoft.com/office/officeart/2005/8/layout/default"/>
    <dgm:cxn modelId="{9F57694D-B539-45EA-9FEB-01B3C7E7E851}" type="presParOf" srcId="{3486D866-C2A1-47FF-A8F7-2CC72F10FF11}" destId="{EF6AE537-305C-400A-84FC-8C9329C7116C}" srcOrd="18" destOrd="0" presId="urn:microsoft.com/office/officeart/2005/8/layout/default"/>
    <dgm:cxn modelId="{53C01FAE-34DA-4B07-B8E0-42196460B98C}" type="presParOf" srcId="{3486D866-C2A1-47FF-A8F7-2CC72F10FF11}" destId="{1DAA6587-B470-4A76-8F03-54F234C71C5E}" srcOrd="19" destOrd="0" presId="urn:microsoft.com/office/officeart/2005/8/layout/default"/>
    <dgm:cxn modelId="{26D87A9B-9272-4C4D-9003-AD8F47FCEAB0}" type="presParOf" srcId="{3486D866-C2A1-47FF-A8F7-2CC72F10FF11}" destId="{7007030E-A37C-4890-B9FB-F6636B3AF777}" srcOrd="20" destOrd="0" presId="urn:microsoft.com/office/officeart/2005/8/layout/default"/>
    <dgm:cxn modelId="{31B9DBC2-F03B-49B8-ABA7-7983329D5B61}" type="presParOf" srcId="{3486D866-C2A1-47FF-A8F7-2CC72F10FF11}" destId="{39A9FFCD-3556-490E-A7F7-063794EF0C85}" srcOrd="21" destOrd="0" presId="urn:microsoft.com/office/officeart/2005/8/layout/default"/>
    <dgm:cxn modelId="{9E91F8C8-5563-4C93-A40F-676908BA7B29}" type="presParOf" srcId="{3486D866-C2A1-47FF-A8F7-2CC72F10FF11}" destId="{23AED088-76D9-4313-91F7-023AE596FAFA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BFA444-D83A-48FA-BC91-687DDC98D909}" type="doc">
      <dgm:prSet loTypeId="urn:microsoft.com/office/officeart/2005/8/layout/vList2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D8212FBC-D6A3-469A-A5B3-FBB0EDD6755E}">
      <dgm:prSet phldrT="[Текст]"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активизация индивидуальных умственных процессов обучающихся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D9C99D5F-EA5E-4DBB-9B57-DC7BED9B88BC}" type="parTrans" cxnId="{648A64FC-5891-4202-95F9-8AC61B8260DB}">
      <dgm:prSet/>
      <dgm:spPr/>
      <dgm:t>
        <a:bodyPr/>
        <a:lstStyle/>
        <a:p>
          <a:endParaRPr lang="ru-RU" sz="1600"/>
        </a:p>
      </dgm:t>
    </dgm:pt>
    <dgm:pt modelId="{5D0E6F4E-289E-494C-88D6-ACF9C6283E58}" type="sibTrans" cxnId="{648A64FC-5891-4202-95F9-8AC61B8260DB}">
      <dgm:prSet/>
      <dgm:spPr/>
      <dgm:t>
        <a:bodyPr/>
        <a:lstStyle/>
        <a:p>
          <a:endParaRPr lang="ru-RU" sz="1600"/>
        </a:p>
      </dgm:t>
    </dgm:pt>
    <dgm:pt modelId="{3687E269-8225-4171-9152-B9E8917C350B}">
      <dgm:prSet phldrT="[Текст]"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формирование исследовательских навыков, включающих в себя умение ориентироваться в источниках информации, «отсеивать» второстепенную информацию, критически оценивать новые знания, делать выводы и обобщения</a:t>
          </a:r>
          <a:endParaRPr lang="ru-RU" sz="1600" dirty="0"/>
        </a:p>
      </dgm:t>
    </dgm:pt>
    <dgm:pt modelId="{9AE4A62F-19EB-4DCB-9AA0-B781BF54B581}" type="parTrans" cxnId="{478F31B8-640F-4063-BCE4-44EFE576DFAE}">
      <dgm:prSet/>
      <dgm:spPr/>
      <dgm:t>
        <a:bodyPr/>
        <a:lstStyle/>
        <a:p>
          <a:endParaRPr lang="ru-RU" sz="1600"/>
        </a:p>
      </dgm:t>
    </dgm:pt>
    <dgm:pt modelId="{037B3404-1190-4120-85D0-5DED789542BE}" type="sibTrans" cxnId="{478F31B8-640F-4063-BCE4-44EFE576DFAE}">
      <dgm:prSet/>
      <dgm:spPr/>
      <dgm:t>
        <a:bodyPr/>
        <a:lstStyle/>
        <a:p>
          <a:endParaRPr lang="ru-RU" sz="1600"/>
        </a:p>
      </dgm:t>
    </dgm:pt>
    <dgm:pt modelId="{66D1C7FD-8622-4051-96B8-1F9E34B65D96}">
      <dgm:prSet phldrT="[Текст]"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стимулирование самостоятельной поисковой творческой деятельности, запуск   механизмов самообразования и самоорганизации</a:t>
          </a:r>
          <a:endParaRPr lang="ru-RU" sz="1600" dirty="0"/>
        </a:p>
      </dgm:t>
    </dgm:pt>
    <dgm:pt modelId="{511341C8-9E4C-421D-AE15-EAD689FA652E}" type="parTrans" cxnId="{B23F3BBB-3E04-4BAC-A2D1-550FEC963DE3}">
      <dgm:prSet/>
      <dgm:spPr/>
      <dgm:t>
        <a:bodyPr/>
        <a:lstStyle/>
        <a:p>
          <a:endParaRPr lang="ru-RU" sz="1600"/>
        </a:p>
      </dgm:t>
    </dgm:pt>
    <dgm:pt modelId="{43D4E9BA-35C5-4581-9D11-D4B2ECBE9D11}" type="sibTrans" cxnId="{B23F3BBB-3E04-4BAC-A2D1-550FEC963DE3}">
      <dgm:prSet/>
      <dgm:spPr/>
      <dgm:t>
        <a:bodyPr/>
        <a:lstStyle/>
        <a:p>
          <a:endParaRPr lang="ru-RU" sz="1600"/>
        </a:p>
      </dgm:t>
    </dgm:pt>
    <dgm:pt modelId="{2CA53C88-38D0-4719-9CE5-9C3846509C1A}" type="pres">
      <dgm:prSet presAssocID="{ABBFA444-D83A-48FA-BC91-687DDC98D9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A2858E-EA45-4A2E-B295-1787A2E7ADCA}" type="pres">
      <dgm:prSet presAssocID="{D8212FBC-D6A3-469A-A5B3-FBB0EDD6755E}" presName="parentText" presStyleLbl="node1" presStyleIdx="0" presStyleCnt="3" custScaleY="491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CF9AD2-3502-426F-BDBE-3AF05DB4532A}" type="pres">
      <dgm:prSet presAssocID="{5D0E6F4E-289E-494C-88D6-ACF9C6283E58}" presName="spacer" presStyleCnt="0"/>
      <dgm:spPr/>
    </dgm:pt>
    <dgm:pt modelId="{C21B4CF6-A3B1-4AED-9D91-B51A2C056216}" type="pres">
      <dgm:prSet presAssocID="{3687E269-8225-4171-9152-B9E8917C350B}" presName="parentText" presStyleLbl="node1" presStyleIdx="1" presStyleCnt="3" custScaleY="719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93C40D-C98D-4310-B826-4F4A008C131E}" type="pres">
      <dgm:prSet presAssocID="{037B3404-1190-4120-85D0-5DED789542BE}" presName="spacer" presStyleCnt="0"/>
      <dgm:spPr/>
    </dgm:pt>
    <dgm:pt modelId="{6F54247D-4072-47EF-873E-C2A9034D63CA}" type="pres">
      <dgm:prSet presAssocID="{66D1C7FD-8622-4051-96B8-1F9E34B65D96}" presName="parentText" presStyleLbl="node1" presStyleIdx="2" presStyleCnt="3" custScaleY="558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C33250-DF0A-4A14-AC89-28BBD6D100A4}" type="presOf" srcId="{ABBFA444-D83A-48FA-BC91-687DDC98D909}" destId="{2CA53C88-38D0-4719-9CE5-9C3846509C1A}" srcOrd="0" destOrd="0" presId="urn:microsoft.com/office/officeart/2005/8/layout/vList2"/>
    <dgm:cxn modelId="{CA645D0E-673B-4D9D-990B-DE1751D148F0}" type="presOf" srcId="{D8212FBC-D6A3-469A-A5B3-FBB0EDD6755E}" destId="{5DA2858E-EA45-4A2E-B295-1787A2E7ADCA}" srcOrd="0" destOrd="0" presId="urn:microsoft.com/office/officeart/2005/8/layout/vList2"/>
    <dgm:cxn modelId="{A9B9B4BA-80C0-45FE-A9B3-8EA0250BB95B}" type="presOf" srcId="{3687E269-8225-4171-9152-B9E8917C350B}" destId="{C21B4CF6-A3B1-4AED-9D91-B51A2C056216}" srcOrd="0" destOrd="0" presId="urn:microsoft.com/office/officeart/2005/8/layout/vList2"/>
    <dgm:cxn modelId="{648A64FC-5891-4202-95F9-8AC61B8260DB}" srcId="{ABBFA444-D83A-48FA-BC91-687DDC98D909}" destId="{D8212FBC-D6A3-469A-A5B3-FBB0EDD6755E}" srcOrd="0" destOrd="0" parTransId="{D9C99D5F-EA5E-4DBB-9B57-DC7BED9B88BC}" sibTransId="{5D0E6F4E-289E-494C-88D6-ACF9C6283E58}"/>
    <dgm:cxn modelId="{B23F3BBB-3E04-4BAC-A2D1-550FEC963DE3}" srcId="{ABBFA444-D83A-48FA-BC91-687DDC98D909}" destId="{66D1C7FD-8622-4051-96B8-1F9E34B65D96}" srcOrd="2" destOrd="0" parTransId="{511341C8-9E4C-421D-AE15-EAD689FA652E}" sibTransId="{43D4E9BA-35C5-4581-9D11-D4B2ECBE9D11}"/>
    <dgm:cxn modelId="{103CDC6C-B53E-4C00-BA1A-11FA2BD7241B}" type="presOf" srcId="{66D1C7FD-8622-4051-96B8-1F9E34B65D96}" destId="{6F54247D-4072-47EF-873E-C2A9034D63CA}" srcOrd="0" destOrd="0" presId="urn:microsoft.com/office/officeart/2005/8/layout/vList2"/>
    <dgm:cxn modelId="{478F31B8-640F-4063-BCE4-44EFE576DFAE}" srcId="{ABBFA444-D83A-48FA-BC91-687DDC98D909}" destId="{3687E269-8225-4171-9152-B9E8917C350B}" srcOrd="1" destOrd="0" parTransId="{9AE4A62F-19EB-4DCB-9AA0-B781BF54B581}" sibTransId="{037B3404-1190-4120-85D0-5DED789542BE}"/>
    <dgm:cxn modelId="{496759F8-43CA-4BEA-A19C-7723775805A2}" type="presParOf" srcId="{2CA53C88-38D0-4719-9CE5-9C3846509C1A}" destId="{5DA2858E-EA45-4A2E-B295-1787A2E7ADCA}" srcOrd="0" destOrd="0" presId="urn:microsoft.com/office/officeart/2005/8/layout/vList2"/>
    <dgm:cxn modelId="{6C556257-CF2A-4FE4-85DA-0F8A64F90A85}" type="presParOf" srcId="{2CA53C88-38D0-4719-9CE5-9C3846509C1A}" destId="{CBCF9AD2-3502-426F-BDBE-3AF05DB4532A}" srcOrd="1" destOrd="0" presId="urn:microsoft.com/office/officeart/2005/8/layout/vList2"/>
    <dgm:cxn modelId="{B7E07A03-21B0-448A-91BD-FC1F55C90A84}" type="presParOf" srcId="{2CA53C88-38D0-4719-9CE5-9C3846509C1A}" destId="{C21B4CF6-A3B1-4AED-9D91-B51A2C056216}" srcOrd="2" destOrd="0" presId="urn:microsoft.com/office/officeart/2005/8/layout/vList2"/>
    <dgm:cxn modelId="{00AB86E2-1E0B-4EC4-92D2-CD538AE7FD1B}" type="presParOf" srcId="{2CA53C88-38D0-4719-9CE5-9C3846509C1A}" destId="{E593C40D-C98D-4310-B826-4F4A008C131E}" srcOrd="3" destOrd="0" presId="urn:microsoft.com/office/officeart/2005/8/layout/vList2"/>
    <dgm:cxn modelId="{529795F9-FF63-43DE-8C41-CF0167A56400}" type="presParOf" srcId="{2CA53C88-38D0-4719-9CE5-9C3846509C1A}" destId="{6F54247D-4072-47EF-873E-C2A9034D63C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04C329-A5C4-452E-B594-42B4B24D3E8C}" type="doc">
      <dgm:prSet loTypeId="urn:microsoft.com/office/officeart/2005/8/layout/hierarchy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3A5FD22-C645-4D1C-8A40-83ABADB29768}">
      <dgm:prSet phldrT="[Текст]" custT="1"/>
      <dgm:spPr/>
      <dgm:t>
        <a:bodyPr/>
        <a:lstStyle/>
        <a:p>
          <a:pPr algn="ctr"/>
          <a:r>
            <a:rPr lang="ru-RU" sz="1600" dirty="0" smtClean="0">
              <a:latin typeface="Arial" pitchFamily="34" charset="0"/>
              <a:cs typeface="Arial" pitchFamily="34" charset="0"/>
            </a:rPr>
            <a:t>Аспекты рефлексии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C4CB915C-84BF-4389-97F7-B1EDCF98AFFB}" type="parTrans" cxnId="{C7055BDB-6BD3-47F2-81EA-43B5FB0E02DD}">
      <dgm:prSet/>
      <dgm:spPr/>
      <dgm:t>
        <a:bodyPr/>
        <a:lstStyle/>
        <a:p>
          <a:pPr algn="l"/>
          <a:endParaRPr lang="ru-RU" sz="1600">
            <a:latin typeface="Arial" pitchFamily="34" charset="0"/>
            <a:cs typeface="Arial" pitchFamily="34" charset="0"/>
          </a:endParaRPr>
        </a:p>
      </dgm:t>
    </dgm:pt>
    <dgm:pt modelId="{D3C9C5AC-1C30-477F-8923-34DA461F6B93}" type="sibTrans" cxnId="{C7055BDB-6BD3-47F2-81EA-43B5FB0E02DD}">
      <dgm:prSet/>
      <dgm:spPr/>
      <dgm:t>
        <a:bodyPr/>
        <a:lstStyle/>
        <a:p>
          <a:pPr algn="l"/>
          <a:endParaRPr lang="ru-RU" sz="1600">
            <a:latin typeface="Arial" pitchFamily="34" charset="0"/>
            <a:cs typeface="Arial" pitchFamily="34" charset="0"/>
          </a:endParaRPr>
        </a:p>
      </dgm:t>
    </dgm:pt>
    <dgm:pt modelId="{E5ECD241-E6EB-41B2-86FF-A3CF39D7ADAE}">
      <dgm:prSet phldrT="[Текст]" custT="1"/>
      <dgm:spPr/>
      <dgm:t>
        <a:bodyPr/>
        <a:lstStyle/>
        <a:p>
          <a:pPr algn="l"/>
          <a:r>
            <a:rPr lang="ru-RU" sz="1600" b="0" i="1" dirty="0" smtClean="0">
              <a:latin typeface="Arial" pitchFamily="34" charset="0"/>
              <a:cs typeface="Arial" pitchFamily="34" charset="0"/>
            </a:rPr>
            <a:t>Философский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 (внутреннее осознание человеком самого себя, своих действий, поступков)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CB9F6DFC-824C-416F-9319-EA48CD652C64}" type="parTrans" cxnId="{0E1956CC-5C12-46B3-B785-2B584B834BA7}">
      <dgm:prSet/>
      <dgm:spPr/>
      <dgm:t>
        <a:bodyPr/>
        <a:lstStyle/>
        <a:p>
          <a:pPr algn="l"/>
          <a:endParaRPr lang="ru-RU" sz="1600">
            <a:latin typeface="Arial" pitchFamily="34" charset="0"/>
            <a:cs typeface="Arial" pitchFamily="34" charset="0"/>
          </a:endParaRPr>
        </a:p>
      </dgm:t>
    </dgm:pt>
    <dgm:pt modelId="{9894CF27-F838-4181-B2D3-781E924D6756}" type="sibTrans" cxnId="{0E1956CC-5C12-46B3-B785-2B584B834BA7}">
      <dgm:prSet/>
      <dgm:spPr/>
      <dgm:t>
        <a:bodyPr/>
        <a:lstStyle/>
        <a:p>
          <a:pPr algn="l"/>
          <a:endParaRPr lang="ru-RU" sz="1600">
            <a:latin typeface="Arial" pitchFamily="34" charset="0"/>
            <a:cs typeface="Arial" pitchFamily="34" charset="0"/>
          </a:endParaRPr>
        </a:p>
      </dgm:t>
    </dgm:pt>
    <dgm:pt modelId="{188F0DEE-F2BC-4478-B8C2-9437725D6427}">
      <dgm:prSet phldrT="[Текст]" custT="1"/>
      <dgm:spPr/>
      <dgm:t>
        <a:bodyPr/>
        <a:lstStyle/>
        <a:p>
          <a:pPr algn="l"/>
          <a:r>
            <a:rPr lang="ru-RU" sz="1600" i="1" dirty="0" smtClean="0">
              <a:latin typeface="Arial" pitchFamily="34" charset="0"/>
              <a:cs typeface="Arial" pitchFamily="34" charset="0"/>
            </a:rPr>
            <a:t>Психологический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 (механизм регуляции познавательного процесса самого высокого порядка, самопознания, самооценки, самоорганизации и самоанализа)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69D9E071-8CC5-465C-AD70-D9C78ED09256}" type="parTrans" cxnId="{77327D5B-37ED-42AE-BF52-3FD038B9412F}">
      <dgm:prSet/>
      <dgm:spPr/>
      <dgm:t>
        <a:bodyPr/>
        <a:lstStyle/>
        <a:p>
          <a:pPr algn="l"/>
          <a:endParaRPr lang="ru-RU" sz="1600">
            <a:latin typeface="Arial" pitchFamily="34" charset="0"/>
            <a:cs typeface="Arial" pitchFamily="34" charset="0"/>
          </a:endParaRPr>
        </a:p>
      </dgm:t>
    </dgm:pt>
    <dgm:pt modelId="{D56E4D97-860B-4BD8-A593-3DCFE5CF1B57}" type="sibTrans" cxnId="{77327D5B-37ED-42AE-BF52-3FD038B9412F}">
      <dgm:prSet/>
      <dgm:spPr/>
      <dgm:t>
        <a:bodyPr/>
        <a:lstStyle/>
        <a:p>
          <a:pPr algn="l"/>
          <a:endParaRPr lang="ru-RU" sz="1600">
            <a:latin typeface="Arial" pitchFamily="34" charset="0"/>
            <a:cs typeface="Arial" pitchFamily="34" charset="0"/>
          </a:endParaRPr>
        </a:p>
      </dgm:t>
    </dgm:pt>
    <dgm:pt modelId="{8FCFE0CB-13C8-46AC-91EB-66695BBA49F9}">
      <dgm:prSet phldrT="[Текст]" custT="1"/>
      <dgm:spPr/>
      <dgm:t>
        <a:bodyPr/>
        <a:lstStyle/>
        <a:p>
          <a:pPr algn="l"/>
          <a:r>
            <a:rPr lang="ru-RU" sz="16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600" i="1" dirty="0" smtClean="0">
              <a:latin typeface="Arial" pitchFamily="34" charset="0"/>
              <a:cs typeface="Arial" pitchFamily="34" charset="0"/>
            </a:rPr>
            <a:t>Дидактический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 (общеучебное умение, заключающееся в выделении предмета, его анализе, самоанализе, что является одновременно средством самоконтроля и саморазвития мышления)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11AFC3E7-F248-4D40-8142-BAE0F097F4F6}" type="parTrans" cxnId="{49B7E47F-8115-46C5-8831-F2D5216F5577}">
      <dgm:prSet/>
      <dgm:spPr/>
      <dgm:t>
        <a:bodyPr/>
        <a:lstStyle/>
        <a:p>
          <a:pPr algn="l"/>
          <a:endParaRPr lang="ru-RU" sz="1600">
            <a:latin typeface="Arial" pitchFamily="34" charset="0"/>
            <a:cs typeface="Arial" pitchFamily="34" charset="0"/>
          </a:endParaRPr>
        </a:p>
      </dgm:t>
    </dgm:pt>
    <dgm:pt modelId="{9196ABEB-F765-4EA5-98B3-D1ADEA011623}" type="sibTrans" cxnId="{49B7E47F-8115-46C5-8831-F2D5216F5577}">
      <dgm:prSet/>
      <dgm:spPr/>
      <dgm:t>
        <a:bodyPr/>
        <a:lstStyle/>
        <a:p>
          <a:pPr algn="l"/>
          <a:endParaRPr lang="ru-RU" sz="1600">
            <a:latin typeface="Arial" pitchFamily="34" charset="0"/>
            <a:cs typeface="Arial" pitchFamily="34" charset="0"/>
          </a:endParaRPr>
        </a:p>
      </dgm:t>
    </dgm:pt>
    <dgm:pt modelId="{F17D0A62-9F5B-4D4C-8FA2-18D309F8B02F}">
      <dgm:prSet phldrT="[Текст]" custT="1"/>
      <dgm:spPr/>
      <dgm:t>
        <a:bodyPr/>
        <a:lstStyle/>
        <a:p>
          <a:pPr algn="l"/>
          <a:r>
            <a:rPr lang="ru-RU" sz="1600" i="1" dirty="0" smtClean="0">
              <a:latin typeface="Arial" pitchFamily="34" charset="0"/>
              <a:cs typeface="Arial" pitchFamily="34" charset="0"/>
            </a:rPr>
            <a:t>Методический</a:t>
          </a:r>
          <a:endParaRPr lang="ru-RU" sz="1600" i="1" dirty="0">
            <a:latin typeface="Arial" pitchFamily="34" charset="0"/>
            <a:cs typeface="Arial" pitchFamily="34" charset="0"/>
          </a:endParaRPr>
        </a:p>
      </dgm:t>
    </dgm:pt>
    <dgm:pt modelId="{5AD49F4C-1784-4519-B078-9E0AA776ED0B}" type="parTrans" cxnId="{0351FDCD-99A6-4CB0-A600-EE1B975DD1ED}">
      <dgm:prSet/>
      <dgm:spPr/>
      <dgm:t>
        <a:bodyPr/>
        <a:lstStyle/>
        <a:p>
          <a:pPr algn="l"/>
          <a:endParaRPr lang="ru-RU" sz="1600">
            <a:latin typeface="Arial" pitchFamily="34" charset="0"/>
            <a:cs typeface="Arial" pitchFamily="34" charset="0"/>
          </a:endParaRPr>
        </a:p>
      </dgm:t>
    </dgm:pt>
    <dgm:pt modelId="{B72E87AB-E42F-4E7D-B13B-8A3B8948B5E8}" type="sibTrans" cxnId="{0351FDCD-99A6-4CB0-A600-EE1B975DD1ED}">
      <dgm:prSet/>
      <dgm:spPr/>
      <dgm:t>
        <a:bodyPr/>
        <a:lstStyle/>
        <a:p>
          <a:pPr algn="l"/>
          <a:endParaRPr lang="ru-RU" sz="1600">
            <a:latin typeface="Arial" pitchFamily="34" charset="0"/>
            <a:cs typeface="Arial" pitchFamily="34" charset="0"/>
          </a:endParaRPr>
        </a:p>
      </dgm:t>
    </dgm:pt>
    <dgm:pt modelId="{7B66FA76-55AE-4128-944E-D879FF1B2C6B}" type="pres">
      <dgm:prSet presAssocID="{DC04C329-A5C4-452E-B594-42B4B24D3E8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A2E352C-CA97-478A-8217-E6CA87CC1B09}" type="pres">
      <dgm:prSet presAssocID="{33A5FD22-C645-4D1C-8A40-83ABADB29768}" presName="root" presStyleCnt="0"/>
      <dgm:spPr/>
    </dgm:pt>
    <dgm:pt modelId="{0DA5D404-DC3E-4D2F-8FA2-0613E5A4DCDC}" type="pres">
      <dgm:prSet presAssocID="{33A5FD22-C645-4D1C-8A40-83ABADB29768}" presName="rootComposite" presStyleCnt="0"/>
      <dgm:spPr/>
    </dgm:pt>
    <dgm:pt modelId="{B40EEA4D-14B3-4267-BFA2-303C5D9FC188}" type="pres">
      <dgm:prSet presAssocID="{33A5FD22-C645-4D1C-8A40-83ABADB29768}" presName="rootText" presStyleLbl="node1" presStyleIdx="0" presStyleCnt="1" custScaleX="177487" custLinFactNeighborX="4490" custLinFactNeighborY="-9186"/>
      <dgm:spPr/>
      <dgm:t>
        <a:bodyPr/>
        <a:lstStyle/>
        <a:p>
          <a:endParaRPr lang="ru-RU"/>
        </a:p>
      </dgm:t>
    </dgm:pt>
    <dgm:pt modelId="{99B9B139-BB48-44E1-90B8-039BB3994B5A}" type="pres">
      <dgm:prSet presAssocID="{33A5FD22-C645-4D1C-8A40-83ABADB29768}" presName="rootConnector" presStyleLbl="node1" presStyleIdx="0" presStyleCnt="1"/>
      <dgm:spPr/>
      <dgm:t>
        <a:bodyPr/>
        <a:lstStyle/>
        <a:p>
          <a:endParaRPr lang="ru-RU"/>
        </a:p>
      </dgm:t>
    </dgm:pt>
    <dgm:pt modelId="{92A862EC-B50B-48FD-A60E-821711CB4C33}" type="pres">
      <dgm:prSet presAssocID="{33A5FD22-C645-4D1C-8A40-83ABADB29768}" presName="childShape" presStyleCnt="0"/>
      <dgm:spPr/>
    </dgm:pt>
    <dgm:pt modelId="{9BFA0755-440F-4DFF-94B3-86ED5270D0B8}" type="pres">
      <dgm:prSet presAssocID="{CB9F6DFC-824C-416F-9319-EA48CD652C64}" presName="Name13" presStyleLbl="parChTrans1D2" presStyleIdx="0" presStyleCnt="4"/>
      <dgm:spPr/>
      <dgm:t>
        <a:bodyPr/>
        <a:lstStyle/>
        <a:p>
          <a:endParaRPr lang="ru-RU"/>
        </a:p>
      </dgm:t>
    </dgm:pt>
    <dgm:pt modelId="{ECDB4648-6B51-493A-9889-7CC71ABE921F}" type="pres">
      <dgm:prSet presAssocID="{E5ECD241-E6EB-41B2-86FF-A3CF39D7ADAE}" presName="childText" presStyleLbl="bgAcc1" presStyleIdx="0" presStyleCnt="4" custScaleX="5511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CC7999-764B-4D47-A21F-D81CE8049F25}" type="pres">
      <dgm:prSet presAssocID="{69D9E071-8CC5-465C-AD70-D9C78ED09256}" presName="Name13" presStyleLbl="parChTrans1D2" presStyleIdx="1" presStyleCnt="4"/>
      <dgm:spPr/>
      <dgm:t>
        <a:bodyPr/>
        <a:lstStyle/>
        <a:p>
          <a:endParaRPr lang="ru-RU"/>
        </a:p>
      </dgm:t>
    </dgm:pt>
    <dgm:pt modelId="{A998A7F1-6DF3-451E-90B1-875D9F7A7C06}" type="pres">
      <dgm:prSet presAssocID="{188F0DEE-F2BC-4478-B8C2-9437725D6427}" presName="childText" presStyleLbl="bgAcc1" presStyleIdx="1" presStyleCnt="4" custScaleX="555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C796E8-57E1-4DF4-9957-67E2F7913E1F}" type="pres">
      <dgm:prSet presAssocID="{11AFC3E7-F248-4D40-8142-BAE0F097F4F6}" presName="Name13" presStyleLbl="parChTrans1D2" presStyleIdx="2" presStyleCnt="4"/>
      <dgm:spPr/>
      <dgm:t>
        <a:bodyPr/>
        <a:lstStyle/>
        <a:p>
          <a:endParaRPr lang="ru-RU"/>
        </a:p>
      </dgm:t>
    </dgm:pt>
    <dgm:pt modelId="{377CA90D-E29C-4934-9810-F25292C19531}" type="pres">
      <dgm:prSet presAssocID="{8FCFE0CB-13C8-46AC-91EB-66695BBA49F9}" presName="childText" presStyleLbl="bgAcc1" presStyleIdx="2" presStyleCnt="4" custScaleX="5442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B8491-999E-46F0-B39C-2A8FB9FDB62B}" type="pres">
      <dgm:prSet presAssocID="{5AD49F4C-1784-4519-B078-9E0AA776ED0B}" presName="Name13" presStyleLbl="parChTrans1D2" presStyleIdx="3" presStyleCnt="4"/>
      <dgm:spPr/>
      <dgm:t>
        <a:bodyPr/>
        <a:lstStyle/>
        <a:p>
          <a:endParaRPr lang="ru-RU"/>
        </a:p>
      </dgm:t>
    </dgm:pt>
    <dgm:pt modelId="{356EE830-D9AE-45E6-9126-233DF5D21A35}" type="pres">
      <dgm:prSet presAssocID="{F17D0A62-9F5B-4D4C-8FA2-18D309F8B02F}" presName="childText" presStyleLbl="bgAcc1" presStyleIdx="3" presStyleCnt="4" custScaleX="1965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55DAC5-31BC-4022-961D-9FC249011FEB}" type="presOf" srcId="{33A5FD22-C645-4D1C-8A40-83ABADB29768}" destId="{B40EEA4D-14B3-4267-BFA2-303C5D9FC188}" srcOrd="0" destOrd="0" presId="urn:microsoft.com/office/officeart/2005/8/layout/hierarchy3"/>
    <dgm:cxn modelId="{A6F0C66C-0CD1-4D9D-8EA8-66F7D7846A52}" type="presOf" srcId="{188F0DEE-F2BC-4478-B8C2-9437725D6427}" destId="{A998A7F1-6DF3-451E-90B1-875D9F7A7C06}" srcOrd="0" destOrd="0" presId="urn:microsoft.com/office/officeart/2005/8/layout/hierarchy3"/>
    <dgm:cxn modelId="{77327D5B-37ED-42AE-BF52-3FD038B9412F}" srcId="{33A5FD22-C645-4D1C-8A40-83ABADB29768}" destId="{188F0DEE-F2BC-4478-B8C2-9437725D6427}" srcOrd="1" destOrd="0" parTransId="{69D9E071-8CC5-465C-AD70-D9C78ED09256}" sibTransId="{D56E4D97-860B-4BD8-A593-3DCFE5CF1B57}"/>
    <dgm:cxn modelId="{E931BCF3-ADA4-41C6-9EA8-CB1D1A4D9CD6}" type="presOf" srcId="{5AD49F4C-1784-4519-B078-9E0AA776ED0B}" destId="{E92B8491-999E-46F0-B39C-2A8FB9FDB62B}" srcOrd="0" destOrd="0" presId="urn:microsoft.com/office/officeart/2005/8/layout/hierarchy3"/>
    <dgm:cxn modelId="{6A03A62E-8740-4529-A426-0F80A8BC4C39}" type="presOf" srcId="{F17D0A62-9F5B-4D4C-8FA2-18D309F8B02F}" destId="{356EE830-D9AE-45E6-9126-233DF5D21A35}" srcOrd="0" destOrd="0" presId="urn:microsoft.com/office/officeart/2005/8/layout/hierarchy3"/>
    <dgm:cxn modelId="{0E1956CC-5C12-46B3-B785-2B584B834BA7}" srcId="{33A5FD22-C645-4D1C-8A40-83ABADB29768}" destId="{E5ECD241-E6EB-41B2-86FF-A3CF39D7ADAE}" srcOrd="0" destOrd="0" parTransId="{CB9F6DFC-824C-416F-9319-EA48CD652C64}" sibTransId="{9894CF27-F838-4181-B2D3-781E924D6756}"/>
    <dgm:cxn modelId="{C7055BDB-6BD3-47F2-81EA-43B5FB0E02DD}" srcId="{DC04C329-A5C4-452E-B594-42B4B24D3E8C}" destId="{33A5FD22-C645-4D1C-8A40-83ABADB29768}" srcOrd="0" destOrd="0" parTransId="{C4CB915C-84BF-4389-97F7-B1EDCF98AFFB}" sibTransId="{D3C9C5AC-1C30-477F-8923-34DA461F6B93}"/>
    <dgm:cxn modelId="{0351FDCD-99A6-4CB0-A600-EE1B975DD1ED}" srcId="{33A5FD22-C645-4D1C-8A40-83ABADB29768}" destId="{F17D0A62-9F5B-4D4C-8FA2-18D309F8B02F}" srcOrd="3" destOrd="0" parTransId="{5AD49F4C-1784-4519-B078-9E0AA776ED0B}" sibTransId="{B72E87AB-E42F-4E7D-B13B-8A3B8948B5E8}"/>
    <dgm:cxn modelId="{49B7E47F-8115-46C5-8831-F2D5216F5577}" srcId="{33A5FD22-C645-4D1C-8A40-83ABADB29768}" destId="{8FCFE0CB-13C8-46AC-91EB-66695BBA49F9}" srcOrd="2" destOrd="0" parTransId="{11AFC3E7-F248-4D40-8142-BAE0F097F4F6}" sibTransId="{9196ABEB-F765-4EA5-98B3-D1ADEA011623}"/>
    <dgm:cxn modelId="{A77A80C3-F6D6-4CD5-A33C-F3E9AA4E0883}" type="presOf" srcId="{8FCFE0CB-13C8-46AC-91EB-66695BBA49F9}" destId="{377CA90D-E29C-4934-9810-F25292C19531}" srcOrd="0" destOrd="0" presId="urn:microsoft.com/office/officeart/2005/8/layout/hierarchy3"/>
    <dgm:cxn modelId="{03B85795-D673-4B24-B1B2-94C39AC8E33C}" type="presOf" srcId="{DC04C329-A5C4-452E-B594-42B4B24D3E8C}" destId="{7B66FA76-55AE-4128-944E-D879FF1B2C6B}" srcOrd="0" destOrd="0" presId="urn:microsoft.com/office/officeart/2005/8/layout/hierarchy3"/>
    <dgm:cxn modelId="{FA501E4A-FAE2-4295-99D9-7872C07C7B5C}" type="presOf" srcId="{CB9F6DFC-824C-416F-9319-EA48CD652C64}" destId="{9BFA0755-440F-4DFF-94B3-86ED5270D0B8}" srcOrd="0" destOrd="0" presId="urn:microsoft.com/office/officeart/2005/8/layout/hierarchy3"/>
    <dgm:cxn modelId="{DA921233-3322-4C1A-A48D-7C1B6E4961E7}" type="presOf" srcId="{E5ECD241-E6EB-41B2-86FF-A3CF39D7ADAE}" destId="{ECDB4648-6B51-493A-9889-7CC71ABE921F}" srcOrd="0" destOrd="0" presId="urn:microsoft.com/office/officeart/2005/8/layout/hierarchy3"/>
    <dgm:cxn modelId="{E40610DB-B480-469B-951E-3ABA8C95FACB}" type="presOf" srcId="{33A5FD22-C645-4D1C-8A40-83ABADB29768}" destId="{99B9B139-BB48-44E1-90B8-039BB3994B5A}" srcOrd="1" destOrd="0" presId="urn:microsoft.com/office/officeart/2005/8/layout/hierarchy3"/>
    <dgm:cxn modelId="{9E60B579-9F69-4542-B4F6-719DBAFD5EE4}" type="presOf" srcId="{69D9E071-8CC5-465C-AD70-D9C78ED09256}" destId="{59CC7999-764B-4D47-A21F-D81CE8049F25}" srcOrd="0" destOrd="0" presId="urn:microsoft.com/office/officeart/2005/8/layout/hierarchy3"/>
    <dgm:cxn modelId="{307ADA3C-FCE8-494D-9B78-329E90FB4DB5}" type="presOf" srcId="{11AFC3E7-F248-4D40-8142-BAE0F097F4F6}" destId="{70C796E8-57E1-4DF4-9957-67E2F7913E1F}" srcOrd="0" destOrd="0" presId="urn:microsoft.com/office/officeart/2005/8/layout/hierarchy3"/>
    <dgm:cxn modelId="{17612896-8C92-446F-936A-9D5F8CB4BE84}" type="presParOf" srcId="{7B66FA76-55AE-4128-944E-D879FF1B2C6B}" destId="{BA2E352C-CA97-478A-8217-E6CA87CC1B09}" srcOrd="0" destOrd="0" presId="urn:microsoft.com/office/officeart/2005/8/layout/hierarchy3"/>
    <dgm:cxn modelId="{93BD91AC-BB74-4FDF-8D64-AEFC616ACFC5}" type="presParOf" srcId="{BA2E352C-CA97-478A-8217-E6CA87CC1B09}" destId="{0DA5D404-DC3E-4D2F-8FA2-0613E5A4DCDC}" srcOrd="0" destOrd="0" presId="urn:microsoft.com/office/officeart/2005/8/layout/hierarchy3"/>
    <dgm:cxn modelId="{8B7123CF-5770-4B4E-AA40-D911A9AC44D9}" type="presParOf" srcId="{0DA5D404-DC3E-4D2F-8FA2-0613E5A4DCDC}" destId="{B40EEA4D-14B3-4267-BFA2-303C5D9FC188}" srcOrd="0" destOrd="0" presId="urn:microsoft.com/office/officeart/2005/8/layout/hierarchy3"/>
    <dgm:cxn modelId="{6FA0377A-7005-4062-BB23-299DE324D1C5}" type="presParOf" srcId="{0DA5D404-DC3E-4D2F-8FA2-0613E5A4DCDC}" destId="{99B9B139-BB48-44E1-90B8-039BB3994B5A}" srcOrd="1" destOrd="0" presId="urn:microsoft.com/office/officeart/2005/8/layout/hierarchy3"/>
    <dgm:cxn modelId="{1405E414-F669-4E5F-ABCC-B5D5BAFFBC81}" type="presParOf" srcId="{BA2E352C-CA97-478A-8217-E6CA87CC1B09}" destId="{92A862EC-B50B-48FD-A60E-821711CB4C33}" srcOrd="1" destOrd="0" presId="urn:microsoft.com/office/officeart/2005/8/layout/hierarchy3"/>
    <dgm:cxn modelId="{736FBA93-747C-46E7-ADCE-9A1952D603B8}" type="presParOf" srcId="{92A862EC-B50B-48FD-A60E-821711CB4C33}" destId="{9BFA0755-440F-4DFF-94B3-86ED5270D0B8}" srcOrd="0" destOrd="0" presId="urn:microsoft.com/office/officeart/2005/8/layout/hierarchy3"/>
    <dgm:cxn modelId="{0498BC09-D867-4C77-842B-3D2227A4BF54}" type="presParOf" srcId="{92A862EC-B50B-48FD-A60E-821711CB4C33}" destId="{ECDB4648-6B51-493A-9889-7CC71ABE921F}" srcOrd="1" destOrd="0" presId="urn:microsoft.com/office/officeart/2005/8/layout/hierarchy3"/>
    <dgm:cxn modelId="{E82EF9F4-A06A-4093-A6B1-7B2D5289F4C2}" type="presParOf" srcId="{92A862EC-B50B-48FD-A60E-821711CB4C33}" destId="{59CC7999-764B-4D47-A21F-D81CE8049F25}" srcOrd="2" destOrd="0" presId="urn:microsoft.com/office/officeart/2005/8/layout/hierarchy3"/>
    <dgm:cxn modelId="{B15BC459-FBC3-43AD-9DC7-8E115F4145E1}" type="presParOf" srcId="{92A862EC-B50B-48FD-A60E-821711CB4C33}" destId="{A998A7F1-6DF3-451E-90B1-875D9F7A7C06}" srcOrd="3" destOrd="0" presId="urn:microsoft.com/office/officeart/2005/8/layout/hierarchy3"/>
    <dgm:cxn modelId="{BF81F433-9406-48EE-9971-1FB7EBD6EABA}" type="presParOf" srcId="{92A862EC-B50B-48FD-A60E-821711CB4C33}" destId="{70C796E8-57E1-4DF4-9957-67E2F7913E1F}" srcOrd="4" destOrd="0" presId="urn:microsoft.com/office/officeart/2005/8/layout/hierarchy3"/>
    <dgm:cxn modelId="{CC823C85-01E8-4B7A-A34D-1D98B2E5EE6F}" type="presParOf" srcId="{92A862EC-B50B-48FD-A60E-821711CB4C33}" destId="{377CA90D-E29C-4934-9810-F25292C19531}" srcOrd="5" destOrd="0" presId="urn:microsoft.com/office/officeart/2005/8/layout/hierarchy3"/>
    <dgm:cxn modelId="{331766A5-F82B-4482-91F1-651E0C4E3115}" type="presParOf" srcId="{92A862EC-B50B-48FD-A60E-821711CB4C33}" destId="{E92B8491-999E-46F0-B39C-2A8FB9FDB62B}" srcOrd="6" destOrd="0" presId="urn:microsoft.com/office/officeart/2005/8/layout/hierarchy3"/>
    <dgm:cxn modelId="{FEA8C978-2393-47A3-9EEC-FCFAE3741369}" type="presParOf" srcId="{92A862EC-B50B-48FD-A60E-821711CB4C33}" destId="{356EE830-D9AE-45E6-9126-233DF5D21A35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17B750F-9C5B-4547-B9A0-8F53C8AF1365}" type="doc">
      <dgm:prSet loTypeId="urn:microsoft.com/office/officeart/2005/8/layout/hierarchy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2942927-A495-4697-AC3A-094BD1B0B63F}">
      <dgm:prSet phldrT="[Текст]" custT="1"/>
      <dgm:spPr/>
      <dgm:t>
        <a:bodyPr/>
        <a:lstStyle/>
        <a:p>
          <a:pPr algn="ctr"/>
          <a:r>
            <a:rPr lang="ru-RU" sz="1600" dirty="0" smtClean="0">
              <a:latin typeface="Arial" pitchFamily="34" charset="0"/>
              <a:cs typeface="Arial" pitchFamily="34" charset="0"/>
            </a:rPr>
            <a:t>Задачи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F72B3646-1848-4563-ADBD-0A7861B1B0AB}" type="parTrans" cxnId="{50DDCB25-C6AA-4F3B-9A29-91B57C5AA297}">
      <dgm:prSet/>
      <dgm:spPr/>
      <dgm:t>
        <a:bodyPr/>
        <a:lstStyle/>
        <a:p>
          <a:pPr algn="l"/>
          <a:endParaRPr lang="ru-RU" sz="1600">
            <a:latin typeface="Arial" pitchFamily="34" charset="0"/>
            <a:cs typeface="Arial" pitchFamily="34" charset="0"/>
          </a:endParaRPr>
        </a:p>
      </dgm:t>
    </dgm:pt>
    <dgm:pt modelId="{B7929CE7-7F10-4004-9497-D6832896EE30}" type="sibTrans" cxnId="{50DDCB25-C6AA-4F3B-9A29-91B57C5AA297}">
      <dgm:prSet/>
      <dgm:spPr/>
      <dgm:t>
        <a:bodyPr/>
        <a:lstStyle/>
        <a:p>
          <a:pPr algn="l"/>
          <a:endParaRPr lang="ru-RU" sz="1600">
            <a:latin typeface="Arial" pitchFamily="34" charset="0"/>
            <a:cs typeface="Arial" pitchFamily="34" charset="0"/>
          </a:endParaRPr>
        </a:p>
      </dgm:t>
    </dgm:pt>
    <dgm:pt modelId="{19C37560-91BE-4E1A-A455-8BAD7FB0CE91}">
      <dgm:prSet phldrT="[Текст]" custT="1"/>
      <dgm:spPr/>
      <dgm:t>
        <a:bodyPr/>
        <a:lstStyle/>
        <a:p>
          <a:pPr algn="l"/>
          <a:r>
            <a:rPr lang="ru-RU" sz="1600" dirty="0" smtClean="0">
              <a:latin typeface="Arial" pitchFamily="34" charset="0"/>
              <a:cs typeface="Arial" pitchFamily="34" charset="0"/>
            </a:rPr>
            <a:t>Дать на уроке каждому ученику оптимальную нагрузку с учетом его подготовленности, группы здоровья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0E3E468A-59B4-42EB-95A4-A12D1FED8850}" type="parTrans" cxnId="{569690BF-C57A-406D-BFDA-88AAEC7F5138}">
      <dgm:prSet/>
      <dgm:spPr/>
      <dgm:t>
        <a:bodyPr/>
        <a:lstStyle/>
        <a:p>
          <a:pPr algn="l"/>
          <a:endParaRPr lang="ru-RU" sz="1600">
            <a:latin typeface="Arial" pitchFamily="34" charset="0"/>
            <a:cs typeface="Arial" pitchFamily="34" charset="0"/>
          </a:endParaRPr>
        </a:p>
      </dgm:t>
    </dgm:pt>
    <dgm:pt modelId="{4A14D428-778A-4650-9318-885E8AC5560F}" type="sibTrans" cxnId="{569690BF-C57A-406D-BFDA-88AAEC7F5138}">
      <dgm:prSet/>
      <dgm:spPr/>
      <dgm:t>
        <a:bodyPr/>
        <a:lstStyle/>
        <a:p>
          <a:pPr algn="l"/>
          <a:endParaRPr lang="ru-RU" sz="1600">
            <a:latin typeface="Arial" pitchFamily="34" charset="0"/>
            <a:cs typeface="Arial" pitchFamily="34" charset="0"/>
          </a:endParaRPr>
        </a:p>
      </dgm:t>
    </dgm:pt>
    <dgm:pt modelId="{F4EDAE5B-F1EF-4ACF-939F-605973D4908C}">
      <dgm:prSet phldrT="[Текст]" custT="1"/>
      <dgm:spPr/>
      <dgm:t>
        <a:bodyPr/>
        <a:lstStyle/>
        <a:p>
          <a:pPr algn="l"/>
          <a:r>
            <a:rPr lang="ru-RU" sz="1600" dirty="0" smtClean="0">
              <a:latin typeface="Arial" pitchFamily="34" charset="0"/>
              <a:cs typeface="Arial" pitchFamily="34" charset="0"/>
            </a:rPr>
            <a:t>Развить интерес учащихся к урокам физкультуры, потребность в ЗОЖ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0D9995D0-2719-4ED0-8ECE-FFB09E148A3C}" type="parTrans" cxnId="{3472F72D-7DD7-44CD-B6A9-A49969AA5F58}">
      <dgm:prSet/>
      <dgm:spPr/>
      <dgm:t>
        <a:bodyPr/>
        <a:lstStyle/>
        <a:p>
          <a:pPr algn="l"/>
          <a:endParaRPr lang="ru-RU" sz="1600">
            <a:latin typeface="Arial" pitchFamily="34" charset="0"/>
            <a:cs typeface="Arial" pitchFamily="34" charset="0"/>
          </a:endParaRPr>
        </a:p>
      </dgm:t>
    </dgm:pt>
    <dgm:pt modelId="{864C8632-32EC-4F24-95EE-86AFABA4E0B0}" type="sibTrans" cxnId="{3472F72D-7DD7-44CD-B6A9-A49969AA5F58}">
      <dgm:prSet/>
      <dgm:spPr/>
      <dgm:t>
        <a:bodyPr/>
        <a:lstStyle/>
        <a:p>
          <a:pPr algn="l"/>
          <a:endParaRPr lang="ru-RU" sz="1600">
            <a:latin typeface="Arial" pitchFamily="34" charset="0"/>
            <a:cs typeface="Arial" pitchFamily="34" charset="0"/>
          </a:endParaRPr>
        </a:p>
      </dgm:t>
    </dgm:pt>
    <dgm:pt modelId="{2AA16081-8C7A-48B6-AA55-A5332ED78718}">
      <dgm:prSet phldrT="[Текст]" custT="1"/>
      <dgm:spPr/>
      <dgm:t>
        <a:bodyPr/>
        <a:lstStyle/>
        <a:p>
          <a:pPr algn="l"/>
          <a:r>
            <a:rPr lang="ru-RU" sz="1600" dirty="0" smtClean="0">
              <a:latin typeface="Arial" pitchFamily="34" charset="0"/>
              <a:cs typeface="Arial" pitchFamily="34" charset="0"/>
            </a:rPr>
            <a:t>Достичь на уроке оптимального сочетания оздоровительного, тренировочного, образовательного компонентов физкультурной деятельности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7BC20DCC-F6F3-453B-A2C9-0E942B0C3D14}" type="parTrans" cxnId="{98EEFCCA-A2FD-4E22-8BFB-D97E1793548D}">
      <dgm:prSet/>
      <dgm:spPr/>
      <dgm:t>
        <a:bodyPr/>
        <a:lstStyle/>
        <a:p>
          <a:pPr algn="l"/>
          <a:endParaRPr lang="ru-RU" sz="1600">
            <a:latin typeface="Arial" pitchFamily="34" charset="0"/>
            <a:cs typeface="Arial" pitchFamily="34" charset="0"/>
          </a:endParaRPr>
        </a:p>
      </dgm:t>
    </dgm:pt>
    <dgm:pt modelId="{F41DA0ED-35DF-4D7A-9B8F-973BAD589D00}" type="sibTrans" cxnId="{98EEFCCA-A2FD-4E22-8BFB-D97E1793548D}">
      <dgm:prSet/>
      <dgm:spPr/>
      <dgm:t>
        <a:bodyPr/>
        <a:lstStyle/>
        <a:p>
          <a:pPr algn="l"/>
          <a:endParaRPr lang="ru-RU" sz="1600">
            <a:latin typeface="Arial" pitchFamily="34" charset="0"/>
            <a:cs typeface="Arial" pitchFamily="34" charset="0"/>
          </a:endParaRPr>
        </a:p>
      </dgm:t>
    </dgm:pt>
    <dgm:pt modelId="{CAE28C16-ACAA-45DA-92E4-08B2F170429F}">
      <dgm:prSet phldrT="[Текст]" custT="1"/>
      <dgm:spPr/>
      <dgm:t>
        <a:bodyPr/>
        <a:lstStyle/>
        <a:p>
          <a:pPr algn="l"/>
          <a:r>
            <a:rPr lang="ru-RU" sz="1600" dirty="0" smtClean="0">
              <a:latin typeface="Arial" pitchFamily="34" charset="0"/>
              <a:cs typeface="Arial" pitchFamily="34" charset="0"/>
            </a:rPr>
            <a:t>Сделать так, чтобы предмет «Физическая культура» оказывал на школьников целостное воздействие, стимулируя их сознательное саморазвитие, самосовершенствование, самореализацию.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0B103A62-7864-4558-90B0-B8AB99AE6A5D}" type="parTrans" cxnId="{24015B51-51F4-4B30-B859-7C20886C1646}">
      <dgm:prSet/>
      <dgm:spPr/>
      <dgm:t>
        <a:bodyPr/>
        <a:lstStyle/>
        <a:p>
          <a:pPr algn="l"/>
          <a:endParaRPr lang="ru-RU" sz="1600">
            <a:latin typeface="Arial" pitchFamily="34" charset="0"/>
            <a:cs typeface="Arial" pitchFamily="34" charset="0"/>
          </a:endParaRPr>
        </a:p>
      </dgm:t>
    </dgm:pt>
    <dgm:pt modelId="{ADE084D9-E4A9-484A-89EC-591618AA0331}" type="sibTrans" cxnId="{24015B51-51F4-4B30-B859-7C20886C1646}">
      <dgm:prSet/>
      <dgm:spPr/>
      <dgm:t>
        <a:bodyPr/>
        <a:lstStyle/>
        <a:p>
          <a:pPr algn="l"/>
          <a:endParaRPr lang="ru-RU" sz="1600">
            <a:latin typeface="Arial" pitchFamily="34" charset="0"/>
            <a:cs typeface="Arial" pitchFamily="34" charset="0"/>
          </a:endParaRPr>
        </a:p>
      </dgm:t>
    </dgm:pt>
    <dgm:pt modelId="{1E5A0FCE-768E-47E5-9C95-E2BACF1C0C57}" type="pres">
      <dgm:prSet presAssocID="{717B750F-9C5B-4547-B9A0-8F53C8AF136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1D157F4-B1E6-47A3-B7A9-7D2C172F1736}" type="pres">
      <dgm:prSet presAssocID="{82942927-A495-4697-AC3A-094BD1B0B63F}" presName="root" presStyleCnt="0"/>
      <dgm:spPr/>
    </dgm:pt>
    <dgm:pt modelId="{70F7D744-614E-4A03-82B5-0AA65E84F3B4}" type="pres">
      <dgm:prSet presAssocID="{82942927-A495-4697-AC3A-094BD1B0B63F}" presName="rootComposite" presStyleCnt="0"/>
      <dgm:spPr/>
    </dgm:pt>
    <dgm:pt modelId="{91BC79F7-A06C-4ADC-BD60-06E1B4D53BD3}" type="pres">
      <dgm:prSet presAssocID="{82942927-A495-4697-AC3A-094BD1B0B63F}" presName="rootText" presStyleLbl="node1" presStyleIdx="0" presStyleCnt="1"/>
      <dgm:spPr/>
      <dgm:t>
        <a:bodyPr/>
        <a:lstStyle/>
        <a:p>
          <a:endParaRPr lang="ru-RU"/>
        </a:p>
      </dgm:t>
    </dgm:pt>
    <dgm:pt modelId="{A0EA9B40-595A-4E61-B930-A0B17D1E7177}" type="pres">
      <dgm:prSet presAssocID="{82942927-A495-4697-AC3A-094BD1B0B63F}" presName="rootConnector" presStyleLbl="node1" presStyleIdx="0" presStyleCnt="1"/>
      <dgm:spPr/>
      <dgm:t>
        <a:bodyPr/>
        <a:lstStyle/>
        <a:p>
          <a:endParaRPr lang="ru-RU"/>
        </a:p>
      </dgm:t>
    </dgm:pt>
    <dgm:pt modelId="{747D9E1F-D42E-4A91-B061-1DC8D462840D}" type="pres">
      <dgm:prSet presAssocID="{82942927-A495-4697-AC3A-094BD1B0B63F}" presName="childShape" presStyleCnt="0"/>
      <dgm:spPr/>
    </dgm:pt>
    <dgm:pt modelId="{F1A7F7C0-A584-417A-8BF7-B8A3200F50CF}" type="pres">
      <dgm:prSet presAssocID="{0E3E468A-59B4-42EB-95A4-A12D1FED8850}" presName="Name13" presStyleLbl="parChTrans1D2" presStyleIdx="0" presStyleCnt="4"/>
      <dgm:spPr/>
      <dgm:t>
        <a:bodyPr/>
        <a:lstStyle/>
        <a:p>
          <a:endParaRPr lang="ru-RU"/>
        </a:p>
      </dgm:t>
    </dgm:pt>
    <dgm:pt modelId="{E09DB50D-B18D-4044-B5B2-D33B0B00A914}" type="pres">
      <dgm:prSet presAssocID="{19C37560-91BE-4E1A-A455-8BAD7FB0CE91}" presName="childText" presStyleLbl="bgAcc1" presStyleIdx="0" presStyleCnt="4" custScaleX="485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AA9AB5-8FA8-4A9E-8136-86FAA26BFFB9}" type="pres">
      <dgm:prSet presAssocID="{0D9995D0-2719-4ED0-8ECE-FFB09E148A3C}" presName="Name13" presStyleLbl="parChTrans1D2" presStyleIdx="1" presStyleCnt="4"/>
      <dgm:spPr/>
      <dgm:t>
        <a:bodyPr/>
        <a:lstStyle/>
        <a:p>
          <a:endParaRPr lang="ru-RU"/>
        </a:p>
      </dgm:t>
    </dgm:pt>
    <dgm:pt modelId="{0159087B-E82B-49A3-9D55-D30B65A30215}" type="pres">
      <dgm:prSet presAssocID="{F4EDAE5B-F1EF-4ACF-939F-605973D4908C}" presName="childText" presStyleLbl="bgAcc1" presStyleIdx="1" presStyleCnt="4" custScaleX="526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C149E6-C869-4816-A8EB-4C610233D9C3}" type="pres">
      <dgm:prSet presAssocID="{7BC20DCC-F6F3-453B-A2C9-0E942B0C3D14}" presName="Name13" presStyleLbl="parChTrans1D2" presStyleIdx="2" presStyleCnt="4"/>
      <dgm:spPr/>
      <dgm:t>
        <a:bodyPr/>
        <a:lstStyle/>
        <a:p>
          <a:endParaRPr lang="ru-RU"/>
        </a:p>
      </dgm:t>
    </dgm:pt>
    <dgm:pt modelId="{C4BE49D6-E152-447F-96B1-E5434BD7FCFC}" type="pres">
      <dgm:prSet presAssocID="{2AA16081-8C7A-48B6-AA55-A5332ED78718}" presName="childText" presStyleLbl="bgAcc1" presStyleIdx="2" presStyleCnt="4" custScaleX="5720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3605D1-4C84-475E-944A-DC9FFA86519A}" type="pres">
      <dgm:prSet presAssocID="{0B103A62-7864-4558-90B0-B8AB99AE6A5D}" presName="Name13" presStyleLbl="parChTrans1D2" presStyleIdx="3" presStyleCnt="4"/>
      <dgm:spPr/>
      <dgm:t>
        <a:bodyPr/>
        <a:lstStyle/>
        <a:p>
          <a:endParaRPr lang="ru-RU"/>
        </a:p>
      </dgm:t>
    </dgm:pt>
    <dgm:pt modelId="{B37298A9-A673-426A-BC38-C12BE5FBAF7D}" type="pres">
      <dgm:prSet presAssocID="{CAE28C16-ACAA-45DA-92E4-08B2F170429F}" presName="childText" presStyleLbl="bgAcc1" presStyleIdx="3" presStyleCnt="4" custScaleX="5974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B6C129-CABA-4DBD-ABB0-D186D78C2143}" type="presOf" srcId="{F4EDAE5B-F1EF-4ACF-939F-605973D4908C}" destId="{0159087B-E82B-49A3-9D55-D30B65A30215}" srcOrd="0" destOrd="0" presId="urn:microsoft.com/office/officeart/2005/8/layout/hierarchy3"/>
    <dgm:cxn modelId="{621A8A23-C411-4221-B3A7-E1798DDE3EAD}" type="presOf" srcId="{0D9995D0-2719-4ED0-8ECE-FFB09E148A3C}" destId="{B6AA9AB5-8FA8-4A9E-8136-86FAA26BFFB9}" srcOrd="0" destOrd="0" presId="urn:microsoft.com/office/officeart/2005/8/layout/hierarchy3"/>
    <dgm:cxn modelId="{98EEFCCA-A2FD-4E22-8BFB-D97E1793548D}" srcId="{82942927-A495-4697-AC3A-094BD1B0B63F}" destId="{2AA16081-8C7A-48B6-AA55-A5332ED78718}" srcOrd="2" destOrd="0" parTransId="{7BC20DCC-F6F3-453B-A2C9-0E942B0C3D14}" sibTransId="{F41DA0ED-35DF-4D7A-9B8F-973BAD589D00}"/>
    <dgm:cxn modelId="{569690BF-C57A-406D-BFDA-88AAEC7F5138}" srcId="{82942927-A495-4697-AC3A-094BD1B0B63F}" destId="{19C37560-91BE-4E1A-A455-8BAD7FB0CE91}" srcOrd="0" destOrd="0" parTransId="{0E3E468A-59B4-42EB-95A4-A12D1FED8850}" sibTransId="{4A14D428-778A-4650-9318-885E8AC5560F}"/>
    <dgm:cxn modelId="{37D5D62E-4D88-405D-B581-78B431C5F426}" type="presOf" srcId="{717B750F-9C5B-4547-B9A0-8F53C8AF1365}" destId="{1E5A0FCE-768E-47E5-9C95-E2BACF1C0C57}" srcOrd="0" destOrd="0" presId="urn:microsoft.com/office/officeart/2005/8/layout/hierarchy3"/>
    <dgm:cxn modelId="{6246EC4B-11DA-4D7F-AD80-95B1B289D989}" type="presOf" srcId="{82942927-A495-4697-AC3A-094BD1B0B63F}" destId="{91BC79F7-A06C-4ADC-BD60-06E1B4D53BD3}" srcOrd="0" destOrd="0" presId="urn:microsoft.com/office/officeart/2005/8/layout/hierarchy3"/>
    <dgm:cxn modelId="{025DD711-AFC5-40D1-833F-00DAA7C96761}" type="presOf" srcId="{CAE28C16-ACAA-45DA-92E4-08B2F170429F}" destId="{B37298A9-A673-426A-BC38-C12BE5FBAF7D}" srcOrd="0" destOrd="0" presId="urn:microsoft.com/office/officeart/2005/8/layout/hierarchy3"/>
    <dgm:cxn modelId="{78A48BC3-9974-47A4-9657-B4D6D68AD475}" type="presOf" srcId="{2AA16081-8C7A-48B6-AA55-A5332ED78718}" destId="{C4BE49D6-E152-447F-96B1-E5434BD7FCFC}" srcOrd="0" destOrd="0" presId="urn:microsoft.com/office/officeart/2005/8/layout/hierarchy3"/>
    <dgm:cxn modelId="{12A504D0-062B-4B0E-8EAA-A13DD31610CE}" type="presOf" srcId="{0B103A62-7864-4558-90B0-B8AB99AE6A5D}" destId="{2F3605D1-4C84-475E-944A-DC9FFA86519A}" srcOrd="0" destOrd="0" presId="urn:microsoft.com/office/officeart/2005/8/layout/hierarchy3"/>
    <dgm:cxn modelId="{2F01B478-C539-445C-9CAC-D18346ED4E50}" type="presOf" srcId="{7BC20DCC-F6F3-453B-A2C9-0E942B0C3D14}" destId="{57C149E6-C869-4816-A8EB-4C610233D9C3}" srcOrd="0" destOrd="0" presId="urn:microsoft.com/office/officeart/2005/8/layout/hierarchy3"/>
    <dgm:cxn modelId="{24015B51-51F4-4B30-B859-7C20886C1646}" srcId="{82942927-A495-4697-AC3A-094BD1B0B63F}" destId="{CAE28C16-ACAA-45DA-92E4-08B2F170429F}" srcOrd="3" destOrd="0" parTransId="{0B103A62-7864-4558-90B0-B8AB99AE6A5D}" sibTransId="{ADE084D9-E4A9-484A-89EC-591618AA0331}"/>
    <dgm:cxn modelId="{50DDCB25-C6AA-4F3B-9A29-91B57C5AA297}" srcId="{717B750F-9C5B-4547-B9A0-8F53C8AF1365}" destId="{82942927-A495-4697-AC3A-094BD1B0B63F}" srcOrd="0" destOrd="0" parTransId="{F72B3646-1848-4563-ADBD-0A7861B1B0AB}" sibTransId="{B7929CE7-7F10-4004-9497-D6832896EE30}"/>
    <dgm:cxn modelId="{3472F72D-7DD7-44CD-B6A9-A49969AA5F58}" srcId="{82942927-A495-4697-AC3A-094BD1B0B63F}" destId="{F4EDAE5B-F1EF-4ACF-939F-605973D4908C}" srcOrd="1" destOrd="0" parTransId="{0D9995D0-2719-4ED0-8ECE-FFB09E148A3C}" sibTransId="{864C8632-32EC-4F24-95EE-86AFABA4E0B0}"/>
    <dgm:cxn modelId="{03EC9638-2377-4DE8-9867-D85FCCD33320}" type="presOf" srcId="{19C37560-91BE-4E1A-A455-8BAD7FB0CE91}" destId="{E09DB50D-B18D-4044-B5B2-D33B0B00A914}" srcOrd="0" destOrd="0" presId="urn:microsoft.com/office/officeart/2005/8/layout/hierarchy3"/>
    <dgm:cxn modelId="{F5E14663-F225-444C-8B7F-111BD40A2BF7}" type="presOf" srcId="{82942927-A495-4697-AC3A-094BD1B0B63F}" destId="{A0EA9B40-595A-4E61-B930-A0B17D1E7177}" srcOrd="1" destOrd="0" presId="urn:microsoft.com/office/officeart/2005/8/layout/hierarchy3"/>
    <dgm:cxn modelId="{7E0F8052-1FAF-433C-AF02-3D7C5156666E}" type="presOf" srcId="{0E3E468A-59B4-42EB-95A4-A12D1FED8850}" destId="{F1A7F7C0-A584-417A-8BF7-B8A3200F50CF}" srcOrd="0" destOrd="0" presId="urn:microsoft.com/office/officeart/2005/8/layout/hierarchy3"/>
    <dgm:cxn modelId="{1F3E3438-C2A1-4777-A163-40B940F239A5}" type="presParOf" srcId="{1E5A0FCE-768E-47E5-9C95-E2BACF1C0C57}" destId="{31D157F4-B1E6-47A3-B7A9-7D2C172F1736}" srcOrd="0" destOrd="0" presId="urn:microsoft.com/office/officeart/2005/8/layout/hierarchy3"/>
    <dgm:cxn modelId="{0F33A7C3-1A49-435C-A5B2-94B8865E0946}" type="presParOf" srcId="{31D157F4-B1E6-47A3-B7A9-7D2C172F1736}" destId="{70F7D744-614E-4A03-82B5-0AA65E84F3B4}" srcOrd="0" destOrd="0" presId="urn:microsoft.com/office/officeart/2005/8/layout/hierarchy3"/>
    <dgm:cxn modelId="{A8F61816-5901-4794-BEC1-CE04830EBB6D}" type="presParOf" srcId="{70F7D744-614E-4A03-82B5-0AA65E84F3B4}" destId="{91BC79F7-A06C-4ADC-BD60-06E1B4D53BD3}" srcOrd="0" destOrd="0" presId="urn:microsoft.com/office/officeart/2005/8/layout/hierarchy3"/>
    <dgm:cxn modelId="{F2920F27-DF4A-40C2-88B2-5E31C416AFBC}" type="presParOf" srcId="{70F7D744-614E-4A03-82B5-0AA65E84F3B4}" destId="{A0EA9B40-595A-4E61-B930-A0B17D1E7177}" srcOrd="1" destOrd="0" presId="urn:microsoft.com/office/officeart/2005/8/layout/hierarchy3"/>
    <dgm:cxn modelId="{80F9214E-AEC2-4F53-87C6-F2597833753C}" type="presParOf" srcId="{31D157F4-B1E6-47A3-B7A9-7D2C172F1736}" destId="{747D9E1F-D42E-4A91-B061-1DC8D462840D}" srcOrd="1" destOrd="0" presId="urn:microsoft.com/office/officeart/2005/8/layout/hierarchy3"/>
    <dgm:cxn modelId="{20D56DAF-43A0-4D07-8197-AC8FFEB770AE}" type="presParOf" srcId="{747D9E1F-D42E-4A91-B061-1DC8D462840D}" destId="{F1A7F7C0-A584-417A-8BF7-B8A3200F50CF}" srcOrd="0" destOrd="0" presId="urn:microsoft.com/office/officeart/2005/8/layout/hierarchy3"/>
    <dgm:cxn modelId="{D96887DF-3D70-4858-AC38-D7D4A7FD4903}" type="presParOf" srcId="{747D9E1F-D42E-4A91-B061-1DC8D462840D}" destId="{E09DB50D-B18D-4044-B5B2-D33B0B00A914}" srcOrd="1" destOrd="0" presId="urn:microsoft.com/office/officeart/2005/8/layout/hierarchy3"/>
    <dgm:cxn modelId="{121AEDEF-285E-45F8-A6A8-BA5B2EA0EBE9}" type="presParOf" srcId="{747D9E1F-D42E-4A91-B061-1DC8D462840D}" destId="{B6AA9AB5-8FA8-4A9E-8136-86FAA26BFFB9}" srcOrd="2" destOrd="0" presId="urn:microsoft.com/office/officeart/2005/8/layout/hierarchy3"/>
    <dgm:cxn modelId="{62596BA3-B920-44E9-8C6F-C7F4FD63B319}" type="presParOf" srcId="{747D9E1F-D42E-4A91-B061-1DC8D462840D}" destId="{0159087B-E82B-49A3-9D55-D30B65A30215}" srcOrd="3" destOrd="0" presId="urn:microsoft.com/office/officeart/2005/8/layout/hierarchy3"/>
    <dgm:cxn modelId="{2F141F9E-6115-4A8A-A5E4-AC41930870A5}" type="presParOf" srcId="{747D9E1F-D42E-4A91-B061-1DC8D462840D}" destId="{57C149E6-C869-4816-A8EB-4C610233D9C3}" srcOrd="4" destOrd="0" presId="urn:microsoft.com/office/officeart/2005/8/layout/hierarchy3"/>
    <dgm:cxn modelId="{809C82B9-BBF4-4E56-B438-EF675775E62E}" type="presParOf" srcId="{747D9E1F-D42E-4A91-B061-1DC8D462840D}" destId="{C4BE49D6-E152-447F-96B1-E5434BD7FCFC}" srcOrd="5" destOrd="0" presId="urn:microsoft.com/office/officeart/2005/8/layout/hierarchy3"/>
    <dgm:cxn modelId="{F7ECFF95-0B5E-4C6F-A143-22238062182A}" type="presParOf" srcId="{747D9E1F-D42E-4A91-B061-1DC8D462840D}" destId="{2F3605D1-4C84-475E-944A-DC9FFA86519A}" srcOrd="6" destOrd="0" presId="urn:microsoft.com/office/officeart/2005/8/layout/hierarchy3"/>
    <dgm:cxn modelId="{CB89EB50-E9B6-4777-AC1E-5EDA8587FFF1}" type="presParOf" srcId="{747D9E1F-D42E-4A91-B061-1DC8D462840D}" destId="{B37298A9-A673-426A-BC38-C12BE5FBAF7D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8CA90F8-8397-41D0-91C6-837165FEE5C7}" type="doc">
      <dgm:prSet loTypeId="urn:microsoft.com/office/officeart/2005/8/layout/venn1" loCatId="relationship" qsTypeId="urn:microsoft.com/office/officeart/2005/8/quickstyle/simple3" qsCatId="simple" csTypeId="urn:microsoft.com/office/officeart/2005/8/colors/accent1_2" csCatId="accent1" phldr="1"/>
      <dgm:spPr/>
    </dgm:pt>
    <dgm:pt modelId="{47F9647F-B559-40F1-8895-822BC553429D}">
      <dgm:prSet phldrT="[Текст]"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Открытость (сотрудничество и помощь всем, кто в ней нуждается)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95DECD5D-4BD4-41C1-8315-7A89F0F898E5}" type="parTrans" cxnId="{367E22D4-F472-4B40-B10A-67C668948CFC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B25CF2B6-92BF-47C0-80F7-53060862DB60}" type="sibTrans" cxnId="{367E22D4-F472-4B40-B10A-67C668948CFC}">
      <dgm:prSet custT="1"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F016586C-FAB9-4252-A709-AFF5A4F4F23D}">
      <dgm:prSet phldrT="[Текст]"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Уникальность (каждый может найти свой путь к вершинам профессионального мастерства) 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99FA22CA-638F-4242-AD91-F5D4BF3F2DBB}" type="parTrans" cxnId="{755BDB52-81DE-4E16-844C-F946D062A9F2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806DA291-2945-40A4-81BD-31C232714257}" type="sibTrans" cxnId="{755BDB52-81DE-4E16-844C-F946D062A9F2}">
      <dgm:prSet custT="1"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6F742AB2-A0C3-440D-AEDE-F395ECD2FEF3}">
      <dgm:prSet phldrT="[Текст]"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Успешность (хочешь знать больше - используй все возможности)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856F1EA7-E036-48EE-B38F-B8C19616B390}" type="parTrans" cxnId="{8E42579D-55D3-47E9-B683-B19636A66042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695BEF6D-0CB7-4C29-95C8-B081E5D3E7D1}" type="sibTrans" cxnId="{8E42579D-55D3-47E9-B683-B19636A66042}">
      <dgm:prSet custT="1"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FD72ECA9-A92C-421D-9AF8-4D18820F70FD}" type="pres">
      <dgm:prSet presAssocID="{78CA90F8-8397-41D0-91C6-837165FEE5C7}" presName="compositeShape" presStyleCnt="0">
        <dgm:presLayoutVars>
          <dgm:chMax val="7"/>
          <dgm:dir/>
          <dgm:resizeHandles val="exact"/>
        </dgm:presLayoutVars>
      </dgm:prSet>
      <dgm:spPr/>
    </dgm:pt>
    <dgm:pt modelId="{07D09A8E-6D20-4A57-B6EE-34F9FB005352}" type="pres">
      <dgm:prSet presAssocID="{47F9647F-B559-40F1-8895-822BC553429D}" presName="circ1" presStyleLbl="vennNode1" presStyleIdx="0" presStyleCnt="3"/>
      <dgm:spPr/>
      <dgm:t>
        <a:bodyPr/>
        <a:lstStyle/>
        <a:p>
          <a:endParaRPr lang="ru-RU"/>
        </a:p>
      </dgm:t>
    </dgm:pt>
    <dgm:pt modelId="{B18E4DFE-E480-461C-B714-583C1D28A59D}" type="pres">
      <dgm:prSet presAssocID="{47F9647F-B559-40F1-8895-822BC553429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AE24EE-74AE-44D0-A097-102851F74E14}" type="pres">
      <dgm:prSet presAssocID="{6F742AB2-A0C3-440D-AEDE-F395ECD2FEF3}" presName="circ2" presStyleLbl="vennNode1" presStyleIdx="1" presStyleCnt="3" custScaleX="132308" custScaleY="123829"/>
      <dgm:spPr/>
      <dgm:t>
        <a:bodyPr/>
        <a:lstStyle/>
        <a:p>
          <a:endParaRPr lang="ru-RU"/>
        </a:p>
      </dgm:t>
    </dgm:pt>
    <dgm:pt modelId="{23653516-7740-45F9-AD2B-30B3F62E3E26}" type="pres">
      <dgm:prSet presAssocID="{6F742AB2-A0C3-440D-AEDE-F395ECD2FEF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004030-BB8F-49E7-AD30-1572C4014D13}" type="pres">
      <dgm:prSet presAssocID="{F016586C-FAB9-4252-A709-AFF5A4F4F23D}" presName="circ3" presStyleLbl="vennNode1" presStyleIdx="2" presStyleCnt="3" custScaleX="132685" custScaleY="125393"/>
      <dgm:spPr/>
      <dgm:t>
        <a:bodyPr/>
        <a:lstStyle/>
        <a:p>
          <a:endParaRPr lang="ru-RU"/>
        </a:p>
      </dgm:t>
    </dgm:pt>
    <dgm:pt modelId="{7D23136E-C814-49F7-8745-A72B551B352F}" type="pres">
      <dgm:prSet presAssocID="{F016586C-FAB9-4252-A709-AFF5A4F4F23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5BDB52-81DE-4E16-844C-F946D062A9F2}" srcId="{78CA90F8-8397-41D0-91C6-837165FEE5C7}" destId="{F016586C-FAB9-4252-A709-AFF5A4F4F23D}" srcOrd="2" destOrd="0" parTransId="{99FA22CA-638F-4242-AD91-F5D4BF3F2DBB}" sibTransId="{806DA291-2945-40A4-81BD-31C232714257}"/>
    <dgm:cxn modelId="{367E22D4-F472-4B40-B10A-67C668948CFC}" srcId="{78CA90F8-8397-41D0-91C6-837165FEE5C7}" destId="{47F9647F-B559-40F1-8895-822BC553429D}" srcOrd="0" destOrd="0" parTransId="{95DECD5D-4BD4-41C1-8315-7A89F0F898E5}" sibTransId="{B25CF2B6-92BF-47C0-80F7-53060862DB60}"/>
    <dgm:cxn modelId="{F1F045AE-FC13-4503-B71C-CB2A94A8DEC8}" type="presOf" srcId="{F016586C-FAB9-4252-A709-AFF5A4F4F23D}" destId="{7D23136E-C814-49F7-8745-A72B551B352F}" srcOrd="1" destOrd="0" presId="urn:microsoft.com/office/officeart/2005/8/layout/venn1"/>
    <dgm:cxn modelId="{A51BFE31-9957-4BE1-9714-AA48A975D05B}" type="presOf" srcId="{F016586C-FAB9-4252-A709-AFF5A4F4F23D}" destId="{FF004030-BB8F-49E7-AD30-1572C4014D13}" srcOrd="0" destOrd="0" presId="urn:microsoft.com/office/officeart/2005/8/layout/venn1"/>
    <dgm:cxn modelId="{CCFAA7C3-1E29-4594-92D6-166E419FD07C}" type="presOf" srcId="{6F742AB2-A0C3-440D-AEDE-F395ECD2FEF3}" destId="{E4AE24EE-74AE-44D0-A097-102851F74E14}" srcOrd="0" destOrd="0" presId="urn:microsoft.com/office/officeart/2005/8/layout/venn1"/>
    <dgm:cxn modelId="{5865303B-2166-4DFA-A827-82BE2EFB2893}" type="presOf" srcId="{78CA90F8-8397-41D0-91C6-837165FEE5C7}" destId="{FD72ECA9-A92C-421D-9AF8-4D18820F70FD}" srcOrd="0" destOrd="0" presId="urn:microsoft.com/office/officeart/2005/8/layout/venn1"/>
    <dgm:cxn modelId="{5A8479F3-74E3-4555-87A5-A10317D0D8A6}" type="presOf" srcId="{47F9647F-B559-40F1-8895-822BC553429D}" destId="{07D09A8E-6D20-4A57-B6EE-34F9FB005352}" srcOrd="0" destOrd="0" presId="urn:microsoft.com/office/officeart/2005/8/layout/venn1"/>
    <dgm:cxn modelId="{8E42579D-55D3-47E9-B683-B19636A66042}" srcId="{78CA90F8-8397-41D0-91C6-837165FEE5C7}" destId="{6F742AB2-A0C3-440D-AEDE-F395ECD2FEF3}" srcOrd="1" destOrd="0" parTransId="{856F1EA7-E036-48EE-B38F-B8C19616B390}" sibTransId="{695BEF6D-0CB7-4C29-95C8-B081E5D3E7D1}"/>
    <dgm:cxn modelId="{52C9C254-9523-4AF1-8F17-D132F3C55510}" type="presOf" srcId="{47F9647F-B559-40F1-8895-822BC553429D}" destId="{B18E4DFE-E480-461C-B714-583C1D28A59D}" srcOrd="1" destOrd="0" presId="urn:microsoft.com/office/officeart/2005/8/layout/venn1"/>
    <dgm:cxn modelId="{19C8CAB8-33DA-4B63-924C-0384C83DD951}" type="presOf" srcId="{6F742AB2-A0C3-440D-AEDE-F395ECD2FEF3}" destId="{23653516-7740-45F9-AD2B-30B3F62E3E26}" srcOrd="1" destOrd="0" presId="urn:microsoft.com/office/officeart/2005/8/layout/venn1"/>
    <dgm:cxn modelId="{B2E6A394-1605-45BB-A998-B8AE068A1135}" type="presParOf" srcId="{FD72ECA9-A92C-421D-9AF8-4D18820F70FD}" destId="{07D09A8E-6D20-4A57-B6EE-34F9FB005352}" srcOrd="0" destOrd="0" presId="urn:microsoft.com/office/officeart/2005/8/layout/venn1"/>
    <dgm:cxn modelId="{227D269C-6AD6-4FCE-A442-E5C93A9B147D}" type="presParOf" srcId="{FD72ECA9-A92C-421D-9AF8-4D18820F70FD}" destId="{B18E4DFE-E480-461C-B714-583C1D28A59D}" srcOrd="1" destOrd="0" presId="urn:microsoft.com/office/officeart/2005/8/layout/venn1"/>
    <dgm:cxn modelId="{E704F3EE-D6D6-4345-956D-1D120F6A3544}" type="presParOf" srcId="{FD72ECA9-A92C-421D-9AF8-4D18820F70FD}" destId="{E4AE24EE-74AE-44D0-A097-102851F74E14}" srcOrd="2" destOrd="0" presId="urn:microsoft.com/office/officeart/2005/8/layout/venn1"/>
    <dgm:cxn modelId="{DB52D24F-C160-405B-BF26-C61DA5230771}" type="presParOf" srcId="{FD72ECA9-A92C-421D-9AF8-4D18820F70FD}" destId="{23653516-7740-45F9-AD2B-30B3F62E3E26}" srcOrd="3" destOrd="0" presId="urn:microsoft.com/office/officeart/2005/8/layout/venn1"/>
    <dgm:cxn modelId="{EF0B21DB-F952-49BD-9E7D-4B74B493ACB0}" type="presParOf" srcId="{FD72ECA9-A92C-421D-9AF8-4D18820F70FD}" destId="{FF004030-BB8F-49E7-AD30-1572C4014D13}" srcOrd="4" destOrd="0" presId="urn:microsoft.com/office/officeart/2005/8/layout/venn1"/>
    <dgm:cxn modelId="{853BC912-1B30-4B44-8EA9-28A84BF77DBE}" type="presParOf" srcId="{FD72ECA9-A92C-421D-9AF8-4D18820F70FD}" destId="{7D23136E-C814-49F7-8745-A72B551B352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EE82FD8-05C5-451B-90F5-AA86DF4E56E7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EE2A576E-7A31-4420-BCB3-990E98621D03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присутствие соперничества и эмоциональность в двигательных действиях</a:t>
          </a:r>
          <a:endParaRPr lang="ru-RU" dirty="0"/>
        </a:p>
      </dgm:t>
    </dgm:pt>
    <dgm:pt modelId="{E81C4827-AE4F-4CE0-87CF-ED56BD0F47EC}" type="parTrans" cxnId="{464F75EA-5240-484D-93BA-1CB1AA382463}">
      <dgm:prSet/>
      <dgm:spPr/>
      <dgm:t>
        <a:bodyPr/>
        <a:lstStyle/>
        <a:p>
          <a:endParaRPr lang="ru-RU"/>
        </a:p>
      </dgm:t>
    </dgm:pt>
    <dgm:pt modelId="{CBA4D1F8-0AB0-4667-8648-B3DA4FA5B525}" type="sibTrans" cxnId="{464F75EA-5240-484D-93BA-1CB1AA382463}">
      <dgm:prSet/>
      <dgm:spPr/>
      <dgm:t>
        <a:bodyPr/>
        <a:lstStyle/>
        <a:p>
          <a:endParaRPr lang="ru-RU"/>
        </a:p>
      </dgm:t>
    </dgm:pt>
    <dgm:pt modelId="{0B080B80-91A2-48BF-B78A-2C6BF971645D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непредсказуемая изменчивость как условий, так и действий самих игроков</a:t>
          </a:r>
          <a:endParaRPr lang="ru-RU" dirty="0"/>
        </a:p>
      </dgm:t>
    </dgm:pt>
    <dgm:pt modelId="{19F75D59-639A-4F31-98D0-C96EEEB2CF97}" type="parTrans" cxnId="{D2783160-6FFF-451A-B4BF-404B13016EAC}">
      <dgm:prSet/>
      <dgm:spPr/>
      <dgm:t>
        <a:bodyPr/>
        <a:lstStyle/>
        <a:p>
          <a:endParaRPr lang="ru-RU"/>
        </a:p>
      </dgm:t>
    </dgm:pt>
    <dgm:pt modelId="{CD9294AE-5B5F-4C80-B4F8-95DCC2F8FBC6}" type="sibTrans" cxnId="{D2783160-6FFF-451A-B4BF-404B13016EAC}">
      <dgm:prSet/>
      <dgm:spPr/>
      <dgm:t>
        <a:bodyPr/>
        <a:lstStyle/>
        <a:p>
          <a:endParaRPr lang="ru-RU"/>
        </a:p>
      </dgm:t>
    </dgm:pt>
    <dgm:pt modelId="{9189E0D4-F284-4535-8255-FB52D9A23D00}">
      <dgm:prSet phldrT="[Текст]"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ru-RU" dirty="0" smtClean="0">
              <a:latin typeface="Arial" pitchFamily="34" charset="0"/>
              <a:cs typeface="Arial" pitchFamily="34" charset="0"/>
            </a:rPr>
            <a:t>проявление максимальных физических усилий и психического воздействия</a:t>
          </a:r>
          <a:endParaRPr lang="ru-RU" dirty="0"/>
        </a:p>
      </dgm:t>
    </dgm:pt>
    <dgm:pt modelId="{9956A784-5985-422E-9063-3224B6119718}" type="parTrans" cxnId="{4F3C9387-7475-4602-A884-450A69405D52}">
      <dgm:prSet/>
      <dgm:spPr/>
      <dgm:t>
        <a:bodyPr/>
        <a:lstStyle/>
        <a:p>
          <a:endParaRPr lang="ru-RU"/>
        </a:p>
      </dgm:t>
    </dgm:pt>
    <dgm:pt modelId="{FD68BA32-5AF5-4AEF-B42F-8E7DAADB3F00}" type="sibTrans" cxnId="{4F3C9387-7475-4602-A884-450A69405D52}">
      <dgm:prSet/>
      <dgm:spPr/>
      <dgm:t>
        <a:bodyPr/>
        <a:lstStyle/>
        <a:p>
          <a:endParaRPr lang="ru-RU"/>
        </a:p>
      </dgm:t>
    </dgm:pt>
    <dgm:pt modelId="{263ADCCB-BD42-436D-AFE9-BAFB47864A68}">
      <dgm:prSet phldrT="[Текст]"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ru-RU" smtClean="0">
              <a:latin typeface="Arial" pitchFamily="34" charset="0"/>
              <a:cs typeface="Arial" pitchFamily="34" charset="0"/>
            </a:rPr>
            <a:t>стремление учащихся добиваться победы при соблюдении правил игры или соревнования</a:t>
          </a:r>
          <a:endParaRPr lang="ru-RU" dirty="0"/>
        </a:p>
      </dgm:t>
    </dgm:pt>
    <dgm:pt modelId="{A4F76CF8-63B2-4B3E-B23E-393CB7652CED}" type="parTrans" cxnId="{A3C52780-26A9-4DCD-9BFE-561BE1163F2B}">
      <dgm:prSet/>
      <dgm:spPr/>
      <dgm:t>
        <a:bodyPr/>
        <a:lstStyle/>
        <a:p>
          <a:endParaRPr lang="ru-RU"/>
        </a:p>
      </dgm:t>
    </dgm:pt>
    <dgm:pt modelId="{6198F895-926F-49E1-B49A-0E2063FF2EF0}" type="sibTrans" cxnId="{A3C52780-26A9-4DCD-9BFE-561BE1163F2B}">
      <dgm:prSet/>
      <dgm:spPr/>
      <dgm:t>
        <a:bodyPr/>
        <a:lstStyle/>
        <a:p>
          <a:endParaRPr lang="ru-RU"/>
        </a:p>
      </dgm:t>
    </dgm:pt>
    <dgm:pt modelId="{7B46BB0F-B905-438F-AA21-849F706B29B8}">
      <dgm:prSet phldrT="[Текст]"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ru-RU" smtClean="0">
              <a:latin typeface="Arial" pitchFamily="34" charset="0"/>
              <a:cs typeface="Arial" pitchFamily="34" charset="0"/>
            </a:rPr>
            <a:t>применение разнообразных двигательных навыков, целесообразных в конкретных условиях игры или соревнования</a:t>
          </a:r>
          <a:endParaRPr lang="ru-RU" dirty="0"/>
        </a:p>
      </dgm:t>
    </dgm:pt>
    <dgm:pt modelId="{8BCC5ED4-1EDD-47D4-A2CD-F9D0249F6240}" type="parTrans" cxnId="{0C3870F4-55BF-4F44-B11E-0F050DAC8251}">
      <dgm:prSet/>
      <dgm:spPr/>
      <dgm:t>
        <a:bodyPr/>
        <a:lstStyle/>
        <a:p>
          <a:endParaRPr lang="ru-RU"/>
        </a:p>
      </dgm:t>
    </dgm:pt>
    <dgm:pt modelId="{77042954-85B4-44D8-B483-6C9C53A5F8AE}" type="sibTrans" cxnId="{0C3870F4-55BF-4F44-B11E-0F050DAC8251}">
      <dgm:prSet/>
      <dgm:spPr/>
      <dgm:t>
        <a:bodyPr/>
        <a:lstStyle/>
        <a:p>
          <a:endParaRPr lang="ru-RU"/>
        </a:p>
      </dgm:t>
    </dgm:pt>
    <dgm:pt modelId="{E38B3FED-0CE4-43C3-B03E-031E8D009B99}" type="pres">
      <dgm:prSet presAssocID="{7EE82FD8-05C5-451B-90F5-AA86DF4E56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A9E618-7173-4DF0-9A47-12EA93F456DC}" type="pres">
      <dgm:prSet presAssocID="{EE2A576E-7A31-4420-BCB3-990E98621D0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DA6DDF-4B21-406B-9610-15A43ED2844D}" type="pres">
      <dgm:prSet presAssocID="{CBA4D1F8-0AB0-4667-8648-B3DA4FA5B525}" presName="spacer" presStyleCnt="0"/>
      <dgm:spPr/>
    </dgm:pt>
    <dgm:pt modelId="{A5065A74-D965-4D27-90D7-62B8D5278E29}" type="pres">
      <dgm:prSet presAssocID="{0B080B80-91A2-48BF-B78A-2C6BF971645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A1832D-125F-4B00-B36B-A6EB1A2E4C2E}" type="pres">
      <dgm:prSet presAssocID="{CD9294AE-5B5F-4C80-B4F8-95DCC2F8FBC6}" presName="spacer" presStyleCnt="0"/>
      <dgm:spPr/>
    </dgm:pt>
    <dgm:pt modelId="{2D63E6FA-D763-4437-9E04-2C6BD4681E17}" type="pres">
      <dgm:prSet presAssocID="{9189E0D4-F284-4535-8255-FB52D9A23D0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67A521-5E06-42DE-A274-D9F697AE65B7}" type="pres">
      <dgm:prSet presAssocID="{FD68BA32-5AF5-4AEF-B42F-8E7DAADB3F00}" presName="spacer" presStyleCnt="0"/>
      <dgm:spPr/>
    </dgm:pt>
    <dgm:pt modelId="{FF9A83B5-9ABD-4CE4-B957-1FF4DF38A37E}" type="pres">
      <dgm:prSet presAssocID="{263ADCCB-BD42-436D-AFE9-BAFB47864A6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3E4D48-46AB-4CAB-B230-9FF1D866D9F9}" type="pres">
      <dgm:prSet presAssocID="{6198F895-926F-49E1-B49A-0E2063FF2EF0}" presName="spacer" presStyleCnt="0"/>
      <dgm:spPr/>
    </dgm:pt>
    <dgm:pt modelId="{97B9233C-19A0-4AE7-AACF-9E54E37BE18C}" type="pres">
      <dgm:prSet presAssocID="{7B46BB0F-B905-438F-AA21-849F706B29B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783160-6FFF-451A-B4BF-404B13016EAC}" srcId="{7EE82FD8-05C5-451B-90F5-AA86DF4E56E7}" destId="{0B080B80-91A2-48BF-B78A-2C6BF971645D}" srcOrd="1" destOrd="0" parTransId="{19F75D59-639A-4F31-98D0-C96EEEB2CF97}" sibTransId="{CD9294AE-5B5F-4C80-B4F8-95DCC2F8FBC6}"/>
    <dgm:cxn modelId="{A3C52780-26A9-4DCD-9BFE-561BE1163F2B}" srcId="{7EE82FD8-05C5-451B-90F5-AA86DF4E56E7}" destId="{263ADCCB-BD42-436D-AFE9-BAFB47864A68}" srcOrd="3" destOrd="0" parTransId="{A4F76CF8-63B2-4B3E-B23E-393CB7652CED}" sibTransId="{6198F895-926F-49E1-B49A-0E2063FF2EF0}"/>
    <dgm:cxn modelId="{0C3870F4-55BF-4F44-B11E-0F050DAC8251}" srcId="{7EE82FD8-05C5-451B-90F5-AA86DF4E56E7}" destId="{7B46BB0F-B905-438F-AA21-849F706B29B8}" srcOrd="4" destOrd="0" parTransId="{8BCC5ED4-1EDD-47D4-A2CD-F9D0249F6240}" sibTransId="{77042954-85B4-44D8-B483-6C9C53A5F8AE}"/>
    <dgm:cxn modelId="{230C5606-1060-4C83-9EDB-EFA67F74023C}" type="presOf" srcId="{7B46BB0F-B905-438F-AA21-849F706B29B8}" destId="{97B9233C-19A0-4AE7-AACF-9E54E37BE18C}" srcOrd="0" destOrd="0" presId="urn:microsoft.com/office/officeart/2005/8/layout/vList2"/>
    <dgm:cxn modelId="{4F3C9387-7475-4602-A884-450A69405D52}" srcId="{7EE82FD8-05C5-451B-90F5-AA86DF4E56E7}" destId="{9189E0D4-F284-4535-8255-FB52D9A23D00}" srcOrd="2" destOrd="0" parTransId="{9956A784-5985-422E-9063-3224B6119718}" sibTransId="{FD68BA32-5AF5-4AEF-B42F-8E7DAADB3F00}"/>
    <dgm:cxn modelId="{9E580B73-7A8E-478F-9025-E9CA6DD260C1}" type="presOf" srcId="{263ADCCB-BD42-436D-AFE9-BAFB47864A68}" destId="{FF9A83B5-9ABD-4CE4-B957-1FF4DF38A37E}" srcOrd="0" destOrd="0" presId="urn:microsoft.com/office/officeart/2005/8/layout/vList2"/>
    <dgm:cxn modelId="{C13383F9-3960-4315-A064-114DF17F84A3}" type="presOf" srcId="{0B080B80-91A2-48BF-B78A-2C6BF971645D}" destId="{A5065A74-D965-4D27-90D7-62B8D5278E29}" srcOrd="0" destOrd="0" presId="urn:microsoft.com/office/officeart/2005/8/layout/vList2"/>
    <dgm:cxn modelId="{9D838E38-258A-4560-A75B-8D406D9091B3}" type="presOf" srcId="{9189E0D4-F284-4535-8255-FB52D9A23D00}" destId="{2D63E6FA-D763-4437-9E04-2C6BD4681E17}" srcOrd="0" destOrd="0" presId="urn:microsoft.com/office/officeart/2005/8/layout/vList2"/>
    <dgm:cxn modelId="{464F75EA-5240-484D-93BA-1CB1AA382463}" srcId="{7EE82FD8-05C5-451B-90F5-AA86DF4E56E7}" destId="{EE2A576E-7A31-4420-BCB3-990E98621D03}" srcOrd="0" destOrd="0" parTransId="{E81C4827-AE4F-4CE0-87CF-ED56BD0F47EC}" sibTransId="{CBA4D1F8-0AB0-4667-8648-B3DA4FA5B525}"/>
    <dgm:cxn modelId="{F89380F1-C844-4F98-806E-5AE898C20D6D}" type="presOf" srcId="{7EE82FD8-05C5-451B-90F5-AA86DF4E56E7}" destId="{E38B3FED-0CE4-43C3-B03E-031E8D009B99}" srcOrd="0" destOrd="0" presId="urn:microsoft.com/office/officeart/2005/8/layout/vList2"/>
    <dgm:cxn modelId="{C616062E-88CE-4C42-B2D2-A3D99A2AE22D}" type="presOf" srcId="{EE2A576E-7A31-4420-BCB3-990E98621D03}" destId="{D3A9E618-7173-4DF0-9A47-12EA93F456DC}" srcOrd="0" destOrd="0" presId="urn:microsoft.com/office/officeart/2005/8/layout/vList2"/>
    <dgm:cxn modelId="{62C2E76F-A508-4E73-A23B-C6E2C72FD339}" type="presParOf" srcId="{E38B3FED-0CE4-43C3-B03E-031E8D009B99}" destId="{D3A9E618-7173-4DF0-9A47-12EA93F456DC}" srcOrd="0" destOrd="0" presId="urn:microsoft.com/office/officeart/2005/8/layout/vList2"/>
    <dgm:cxn modelId="{C096982D-CBB6-4571-AC37-AC4ACD8C85ED}" type="presParOf" srcId="{E38B3FED-0CE4-43C3-B03E-031E8D009B99}" destId="{E9DA6DDF-4B21-406B-9610-15A43ED2844D}" srcOrd="1" destOrd="0" presId="urn:microsoft.com/office/officeart/2005/8/layout/vList2"/>
    <dgm:cxn modelId="{43DEB6E5-1E75-4DB0-B95B-B2CDB399C3B1}" type="presParOf" srcId="{E38B3FED-0CE4-43C3-B03E-031E8D009B99}" destId="{A5065A74-D965-4D27-90D7-62B8D5278E29}" srcOrd="2" destOrd="0" presId="urn:microsoft.com/office/officeart/2005/8/layout/vList2"/>
    <dgm:cxn modelId="{BC4D2896-5056-4E14-9053-BE32DB1A1D0D}" type="presParOf" srcId="{E38B3FED-0CE4-43C3-B03E-031E8D009B99}" destId="{41A1832D-125F-4B00-B36B-A6EB1A2E4C2E}" srcOrd="3" destOrd="0" presId="urn:microsoft.com/office/officeart/2005/8/layout/vList2"/>
    <dgm:cxn modelId="{94C4F8A2-F1EF-46DA-A820-4A451EE1BFF1}" type="presParOf" srcId="{E38B3FED-0CE4-43C3-B03E-031E8D009B99}" destId="{2D63E6FA-D763-4437-9E04-2C6BD4681E17}" srcOrd="4" destOrd="0" presId="urn:microsoft.com/office/officeart/2005/8/layout/vList2"/>
    <dgm:cxn modelId="{CBF8A0C3-7A0D-4EA0-A2B2-478FD53BBB4A}" type="presParOf" srcId="{E38B3FED-0CE4-43C3-B03E-031E8D009B99}" destId="{AF67A521-5E06-42DE-A274-D9F697AE65B7}" srcOrd="5" destOrd="0" presId="urn:microsoft.com/office/officeart/2005/8/layout/vList2"/>
    <dgm:cxn modelId="{072125A3-5BAC-4395-B115-B907DC2FE1A4}" type="presParOf" srcId="{E38B3FED-0CE4-43C3-B03E-031E8D009B99}" destId="{FF9A83B5-9ABD-4CE4-B957-1FF4DF38A37E}" srcOrd="6" destOrd="0" presId="urn:microsoft.com/office/officeart/2005/8/layout/vList2"/>
    <dgm:cxn modelId="{09506803-A22E-4DC6-8828-0B8028479B95}" type="presParOf" srcId="{E38B3FED-0CE4-43C3-B03E-031E8D009B99}" destId="{E63E4D48-46AB-4CAB-B230-9FF1D866D9F9}" srcOrd="7" destOrd="0" presId="urn:microsoft.com/office/officeart/2005/8/layout/vList2"/>
    <dgm:cxn modelId="{5D18C1BB-0753-4EEE-B68F-FF6D6C38099D}" type="presParOf" srcId="{E38B3FED-0CE4-43C3-B03E-031E8D009B99}" destId="{97B9233C-19A0-4AE7-AACF-9E54E37BE18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FEFFE4-A8AB-4F43-AE32-A8E63B3B54D0}">
      <dsp:nvSpPr>
        <dsp:cNvPr id="0" name=""/>
        <dsp:cNvSpPr/>
      </dsp:nvSpPr>
      <dsp:spPr>
        <a:xfrm>
          <a:off x="2899528" y="1803"/>
          <a:ext cx="1202213" cy="78143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Отказ от вредных привычек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2899528" y="1803"/>
        <a:ext cx="1202213" cy="781438"/>
      </dsp:txXfrm>
    </dsp:sp>
    <dsp:sp modelId="{253530AA-0FD2-4095-AA0C-A7838130514B}">
      <dsp:nvSpPr>
        <dsp:cNvPr id="0" name=""/>
        <dsp:cNvSpPr/>
      </dsp:nvSpPr>
      <dsp:spPr>
        <a:xfrm>
          <a:off x="1660910" y="392522"/>
          <a:ext cx="3679450" cy="3679450"/>
        </a:xfrm>
        <a:custGeom>
          <a:avLst/>
          <a:gdLst/>
          <a:ahLst/>
          <a:cxnLst/>
          <a:rect l="0" t="0" r="0" b="0"/>
          <a:pathLst>
            <a:path>
              <a:moveTo>
                <a:pt x="2448500" y="103643"/>
              </a:moveTo>
              <a:arcTo wR="1839725" hR="1839725" stAng="17359426" swAng="1499670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9A2B0D-3AD6-47E1-9CD1-FD88275BF5BF}">
      <dsp:nvSpPr>
        <dsp:cNvPr id="0" name=""/>
        <dsp:cNvSpPr/>
      </dsp:nvSpPr>
      <dsp:spPr>
        <a:xfrm>
          <a:off x="4275807" y="921666"/>
          <a:ext cx="1636152" cy="78143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Оптимальный двигательный режим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4275807" y="921666"/>
        <a:ext cx="1636152" cy="781438"/>
      </dsp:txXfrm>
    </dsp:sp>
    <dsp:sp modelId="{1754D8A4-F3AD-4B36-AF30-94EAF37E6911}">
      <dsp:nvSpPr>
        <dsp:cNvPr id="0" name=""/>
        <dsp:cNvSpPr/>
      </dsp:nvSpPr>
      <dsp:spPr>
        <a:xfrm>
          <a:off x="1660910" y="392522"/>
          <a:ext cx="3679450" cy="3679450"/>
        </a:xfrm>
        <a:custGeom>
          <a:avLst/>
          <a:gdLst/>
          <a:ahLst/>
          <a:cxnLst/>
          <a:rect l="0" t="0" r="0" b="0"/>
          <a:pathLst>
            <a:path>
              <a:moveTo>
                <a:pt x="3604726" y="1320726"/>
              </a:moveTo>
              <a:arcTo wR="1839725" hR="1839725" stAng="20616841" swAng="1966317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BFEAEB-9789-4096-8128-6A1B2142F2FF}">
      <dsp:nvSpPr>
        <dsp:cNvPr id="0" name=""/>
        <dsp:cNvSpPr/>
      </dsp:nvSpPr>
      <dsp:spPr>
        <a:xfrm>
          <a:off x="4311338" y="2761391"/>
          <a:ext cx="1565089" cy="78143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Рациональное питание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4311338" y="2761391"/>
        <a:ext cx="1565089" cy="781438"/>
      </dsp:txXfrm>
    </dsp:sp>
    <dsp:sp modelId="{5CC58D86-EE45-470A-A515-9D362F947A9E}">
      <dsp:nvSpPr>
        <dsp:cNvPr id="0" name=""/>
        <dsp:cNvSpPr/>
      </dsp:nvSpPr>
      <dsp:spPr>
        <a:xfrm>
          <a:off x="1660910" y="392522"/>
          <a:ext cx="3679450" cy="3679450"/>
        </a:xfrm>
        <a:custGeom>
          <a:avLst/>
          <a:gdLst/>
          <a:ahLst/>
          <a:cxnLst/>
          <a:rect l="0" t="0" r="0" b="0"/>
          <a:pathLst>
            <a:path>
              <a:moveTo>
                <a:pt x="3125926" y="3155124"/>
              </a:moveTo>
              <a:arcTo wR="1839725" hR="1839725" stAng="2738581" swAng="1267003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CBDC06-7C21-4ECD-AB2D-8277F3C7166B}">
      <dsp:nvSpPr>
        <dsp:cNvPr id="0" name=""/>
        <dsp:cNvSpPr/>
      </dsp:nvSpPr>
      <dsp:spPr>
        <a:xfrm>
          <a:off x="2781026" y="3681253"/>
          <a:ext cx="1439218" cy="78143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Закаливание 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2781026" y="3681253"/>
        <a:ext cx="1439218" cy="781438"/>
      </dsp:txXfrm>
    </dsp:sp>
    <dsp:sp modelId="{58A010F8-EB98-4A49-92AA-3B9268CE7937}">
      <dsp:nvSpPr>
        <dsp:cNvPr id="0" name=""/>
        <dsp:cNvSpPr/>
      </dsp:nvSpPr>
      <dsp:spPr>
        <a:xfrm>
          <a:off x="1660910" y="392522"/>
          <a:ext cx="3679450" cy="3679450"/>
        </a:xfrm>
        <a:custGeom>
          <a:avLst/>
          <a:gdLst/>
          <a:ahLst/>
          <a:cxnLst/>
          <a:rect l="0" t="0" r="0" b="0"/>
          <a:pathLst>
            <a:path>
              <a:moveTo>
                <a:pt x="1113791" y="3530171"/>
              </a:moveTo>
              <a:arcTo wR="1839725" hR="1839725" stAng="6794417" swAng="1267003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6683AF-E1A5-4715-9685-37A7143BD5A8}">
      <dsp:nvSpPr>
        <dsp:cNvPr id="0" name=""/>
        <dsp:cNvSpPr/>
      </dsp:nvSpPr>
      <dsp:spPr>
        <a:xfrm>
          <a:off x="1306279" y="2761391"/>
          <a:ext cx="1202213" cy="78143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Личная гигиена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1306279" y="2761391"/>
        <a:ext cx="1202213" cy="781438"/>
      </dsp:txXfrm>
    </dsp:sp>
    <dsp:sp modelId="{3548EFFB-7B28-4B4B-8E01-48481C9108CF}">
      <dsp:nvSpPr>
        <dsp:cNvPr id="0" name=""/>
        <dsp:cNvSpPr/>
      </dsp:nvSpPr>
      <dsp:spPr>
        <a:xfrm>
          <a:off x="1660910" y="392522"/>
          <a:ext cx="3679450" cy="3679450"/>
        </a:xfrm>
        <a:custGeom>
          <a:avLst/>
          <a:gdLst/>
          <a:ahLst/>
          <a:cxnLst/>
          <a:rect l="0" t="0" r="0" b="0"/>
          <a:pathLst>
            <a:path>
              <a:moveTo>
                <a:pt x="74724" y="2358723"/>
              </a:moveTo>
              <a:arcTo wR="1839725" hR="1839725" stAng="9816841" swAng="1966317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50D9E7-8858-481B-9FF3-39295877C317}">
      <dsp:nvSpPr>
        <dsp:cNvPr id="0" name=""/>
        <dsp:cNvSpPr/>
      </dsp:nvSpPr>
      <dsp:spPr>
        <a:xfrm>
          <a:off x="1072815" y="921666"/>
          <a:ext cx="1669141" cy="78143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Положительные эмоции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1072815" y="921666"/>
        <a:ext cx="1669141" cy="781438"/>
      </dsp:txXfrm>
    </dsp:sp>
    <dsp:sp modelId="{5DD6AFD9-EA95-4677-B1F0-6568B7E8765B}">
      <dsp:nvSpPr>
        <dsp:cNvPr id="0" name=""/>
        <dsp:cNvSpPr/>
      </dsp:nvSpPr>
      <dsp:spPr>
        <a:xfrm>
          <a:off x="1660910" y="392522"/>
          <a:ext cx="3679450" cy="3679450"/>
        </a:xfrm>
        <a:custGeom>
          <a:avLst/>
          <a:gdLst/>
          <a:ahLst/>
          <a:cxnLst/>
          <a:rect l="0" t="0" r="0" b="0"/>
          <a:pathLst>
            <a:path>
              <a:moveTo>
                <a:pt x="554413" y="523456"/>
              </a:moveTo>
              <a:arcTo wR="1839725" hR="1839725" stAng="13540904" swAng="1499670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F9D066-436D-4927-A220-73EDF962AB4A}">
      <dsp:nvSpPr>
        <dsp:cNvPr id="0" name=""/>
        <dsp:cNvSpPr/>
      </dsp:nvSpPr>
      <dsp:spPr>
        <a:xfrm>
          <a:off x="0" y="277107"/>
          <a:ext cx="5904656" cy="45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02FF88-D673-402F-B573-BA3409CA4094}">
      <dsp:nvSpPr>
        <dsp:cNvPr id="0" name=""/>
        <dsp:cNvSpPr/>
      </dsp:nvSpPr>
      <dsp:spPr>
        <a:xfrm>
          <a:off x="295232" y="11427"/>
          <a:ext cx="4133259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227" tIns="0" rIns="15622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Диагностирование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295232" y="11427"/>
        <a:ext cx="4133259" cy="531360"/>
      </dsp:txXfrm>
    </dsp:sp>
    <dsp:sp modelId="{504598E4-F500-4832-B65E-DD9EA4AC4879}">
      <dsp:nvSpPr>
        <dsp:cNvPr id="0" name=""/>
        <dsp:cNvSpPr/>
      </dsp:nvSpPr>
      <dsp:spPr>
        <a:xfrm>
          <a:off x="0" y="1093587"/>
          <a:ext cx="5904656" cy="45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43A9A3-CF3F-4724-826B-01783BF8C661}">
      <dsp:nvSpPr>
        <dsp:cNvPr id="0" name=""/>
        <dsp:cNvSpPr/>
      </dsp:nvSpPr>
      <dsp:spPr>
        <a:xfrm>
          <a:off x="295232" y="827907"/>
          <a:ext cx="4133259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227" tIns="0" rIns="15622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Целеполагание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295232" y="827907"/>
        <a:ext cx="4133259" cy="531360"/>
      </dsp:txXfrm>
    </dsp:sp>
    <dsp:sp modelId="{93BAAD4A-683F-438E-B63B-DFF171FAC306}">
      <dsp:nvSpPr>
        <dsp:cNvPr id="0" name=""/>
        <dsp:cNvSpPr/>
      </dsp:nvSpPr>
      <dsp:spPr>
        <a:xfrm>
          <a:off x="0" y="1910067"/>
          <a:ext cx="5904656" cy="45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AA01B3-E791-432A-97CA-268E05EF3513}">
      <dsp:nvSpPr>
        <dsp:cNvPr id="0" name=""/>
        <dsp:cNvSpPr/>
      </dsp:nvSpPr>
      <dsp:spPr>
        <a:xfrm>
          <a:off x="295232" y="1644387"/>
          <a:ext cx="4133259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227" tIns="0" rIns="15622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Проектирование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295232" y="1644387"/>
        <a:ext cx="4133259" cy="531360"/>
      </dsp:txXfrm>
    </dsp:sp>
    <dsp:sp modelId="{0E76961E-10F6-4720-8B97-D4B14B507A5B}">
      <dsp:nvSpPr>
        <dsp:cNvPr id="0" name=""/>
        <dsp:cNvSpPr/>
      </dsp:nvSpPr>
      <dsp:spPr>
        <a:xfrm>
          <a:off x="0" y="2726548"/>
          <a:ext cx="5904656" cy="45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3137BC-4C7F-4D96-B8BE-0A3571854ABE}">
      <dsp:nvSpPr>
        <dsp:cNvPr id="0" name=""/>
        <dsp:cNvSpPr/>
      </dsp:nvSpPr>
      <dsp:spPr>
        <a:xfrm>
          <a:off x="295232" y="2460868"/>
          <a:ext cx="4133259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227" tIns="0" rIns="15622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Конструирование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295232" y="2460868"/>
        <a:ext cx="4133259" cy="531360"/>
      </dsp:txXfrm>
    </dsp:sp>
    <dsp:sp modelId="{06270D69-66D5-4395-8858-3292D2A2F319}">
      <dsp:nvSpPr>
        <dsp:cNvPr id="0" name=""/>
        <dsp:cNvSpPr/>
      </dsp:nvSpPr>
      <dsp:spPr>
        <a:xfrm>
          <a:off x="0" y="3543028"/>
          <a:ext cx="5904656" cy="45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749073-5FD5-43AD-80DC-6E84B74EDE54}">
      <dsp:nvSpPr>
        <dsp:cNvPr id="0" name=""/>
        <dsp:cNvSpPr/>
      </dsp:nvSpPr>
      <dsp:spPr>
        <a:xfrm>
          <a:off x="295232" y="3277348"/>
          <a:ext cx="4133259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227" tIns="0" rIns="15622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Организационно – деятельностный компонент 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295232" y="3277348"/>
        <a:ext cx="4133259" cy="531360"/>
      </dsp:txXfrm>
    </dsp:sp>
    <dsp:sp modelId="{2EBC9E69-3A04-4FB1-B0AD-8A8FFECDBFCD}">
      <dsp:nvSpPr>
        <dsp:cNvPr id="0" name=""/>
        <dsp:cNvSpPr/>
      </dsp:nvSpPr>
      <dsp:spPr>
        <a:xfrm>
          <a:off x="0" y="4359508"/>
          <a:ext cx="5904656" cy="45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4E644-70E2-4513-9966-F06E825BDBC1}">
      <dsp:nvSpPr>
        <dsp:cNvPr id="0" name=""/>
        <dsp:cNvSpPr/>
      </dsp:nvSpPr>
      <dsp:spPr>
        <a:xfrm>
          <a:off x="295232" y="4093828"/>
          <a:ext cx="4133259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227" tIns="0" rIns="15622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Контрольно – управленческий компонент 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295232" y="4093828"/>
        <a:ext cx="4133259" cy="53136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E1CF96-44B5-4E6C-9A4B-FDEA7BEBBC48}">
      <dsp:nvSpPr>
        <dsp:cNvPr id="0" name=""/>
        <dsp:cNvSpPr/>
      </dsp:nvSpPr>
      <dsp:spPr>
        <a:xfrm>
          <a:off x="62781" y="91"/>
          <a:ext cx="2053493" cy="12320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Технология критического мышления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62781" y="91"/>
        <a:ext cx="2053493" cy="1232096"/>
      </dsp:txXfrm>
    </dsp:sp>
    <dsp:sp modelId="{EF1B090D-92B5-4A90-A1F1-1B9B1C0939A2}">
      <dsp:nvSpPr>
        <dsp:cNvPr id="0" name=""/>
        <dsp:cNvSpPr/>
      </dsp:nvSpPr>
      <dsp:spPr>
        <a:xfrm>
          <a:off x="2321625" y="91"/>
          <a:ext cx="2053493" cy="12320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Технология рефлексивного воспитания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2321625" y="91"/>
        <a:ext cx="2053493" cy="1232096"/>
      </dsp:txXfrm>
    </dsp:sp>
    <dsp:sp modelId="{96482411-C66C-477A-8497-54D149FC0633}">
      <dsp:nvSpPr>
        <dsp:cNvPr id="0" name=""/>
        <dsp:cNvSpPr/>
      </dsp:nvSpPr>
      <dsp:spPr>
        <a:xfrm>
          <a:off x="4580468" y="91"/>
          <a:ext cx="2053493" cy="12320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Диалоговые технологии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4580468" y="91"/>
        <a:ext cx="2053493" cy="1232096"/>
      </dsp:txXfrm>
    </dsp:sp>
    <dsp:sp modelId="{9E8E7C4B-B8FC-43FD-8657-798E337C2DA3}">
      <dsp:nvSpPr>
        <dsp:cNvPr id="0" name=""/>
        <dsp:cNvSpPr/>
      </dsp:nvSpPr>
      <dsp:spPr>
        <a:xfrm>
          <a:off x="62781" y="1437537"/>
          <a:ext cx="2053493" cy="12320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Технология саморазвития школьника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62781" y="1437537"/>
        <a:ext cx="2053493" cy="1232096"/>
      </dsp:txXfrm>
    </dsp:sp>
    <dsp:sp modelId="{2BFCC5C6-4A3E-4386-9169-5B57080D8A17}">
      <dsp:nvSpPr>
        <dsp:cNvPr id="0" name=""/>
        <dsp:cNvSpPr/>
      </dsp:nvSpPr>
      <dsp:spPr>
        <a:xfrm>
          <a:off x="2321625" y="1437537"/>
          <a:ext cx="2053493" cy="12320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Тьюторская технология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2321625" y="1437537"/>
        <a:ext cx="2053493" cy="1232096"/>
      </dsp:txXfrm>
    </dsp:sp>
    <dsp:sp modelId="{768914C8-A737-4680-95C2-F0A69C2285F4}">
      <dsp:nvSpPr>
        <dsp:cNvPr id="0" name=""/>
        <dsp:cNvSpPr/>
      </dsp:nvSpPr>
      <dsp:spPr>
        <a:xfrm>
          <a:off x="4580468" y="1437537"/>
          <a:ext cx="2053493" cy="12320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Проектная технология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4580468" y="1437537"/>
        <a:ext cx="2053493" cy="1232096"/>
      </dsp:txXfrm>
    </dsp:sp>
    <dsp:sp modelId="{C0E5B1A3-A8DF-42D0-968A-2193B77E2050}">
      <dsp:nvSpPr>
        <dsp:cNvPr id="0" name=""/>
        <dsp:cNvSpPr/>
      </dsp:nvSpPr>
      <dsp:spPr>
        <a:xfrm>
          <a:off x="62781" y="2874982"/>
          <a:ext cx="2053493" cy="12320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Игровые технологии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62781" y="2874982"/>
        <a:ext cx="2053493" cy="1232096"/>
      </dsp:txXfrm>
    </dsp:sp>
    <dsp:sp modelId="{29B9CFCE-3685-43AA-B03F-43B6667CCB12}">
      <dsp:nvSpPr>
        <dsp:cNvPr id="0" name=""/>
        <dsp:cNvSpPr/>
      </dsp:nvSpPr>
      <dsp:spPr>
        <a:xfrm>
          <a:off x="2321625" y="2874982"/>
          <a:ext cx="2053493" cy="12320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Технология воспитания этической культуры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2321625" y="2874982"/>
        <a:ext cx="2053493" cy="1232096"/>
      </dsp:txXfrm>
    </dsp:sp>
    <dsp:sp modelId="{C3E81557-1827-40FB-9F3E-67767AD138D3}">
      <dsp:nvSpPr>
        <dsp:cNvPr id="0" name=""/>
        <dsp:cNvSpPr/>
      </dsp:nvSpPr>
      <dsp:spPr>
        <a:xfrm>
          <a:off x="4580468" y="2874982"/>
          <a:ext cx="2053493" cy="12320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Технология изучения эффективности воспитательного процесса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4580468" y="2874982"/>
        <a:ext cx="2053493" cy="1232096"/>
      </dsp:txXfrm>
    </dsp:sp>
    <dsp:sp modelId="{EF6AE537-305C-400A-84FC-8C9329C7116C}">
      <dsp:nvSpPr>
        <dsp:cNvPr id="0" name=""/>
        <dsp:cNvSpPr/>
      </dsp:nvSpPr>
      <dsp:spPr>
        <a:xfrm>
          <a:off x="62781" y="4312428"/>
          <a:ext cx="2053493" cy="12320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Event-</a:t>
          </a:r>
          <a:r>
            <a:rPr lang="ru-RU" sz="1800" kern="1200" dirty="0" smtClean="0">
              <a:latin typeface="Arial" pitchFamily="34" charset="0"/>
              <a:cs typeface="Arial" pitchFamily="34" charset="0"/>
            </a:rPr>
            <a:t>технология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62781" y="4312428"/>
        <a:ext cx="2053493" cy="1232096"/>
      </dsp:txXfrm>
    </dsp:sp>
    <dsp:sp modelId="{7007030E-A37C-4890-B9FB-F6636B3AF777}">
      <dsp:nvSpPr>
        <dsp:cNvPr id="0" name=""/>
        <dsp:cNvSpPr/>
      </dsp:nvSpPr>
      <dsp:spPr>
        <a:xfrm>
          <a:off x="2321625" y="4312428"/>
          <a:ext cx="2053493" cy="12320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Педагогика творчества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2321625" y="4312428"/>
        <a:ext cx="2053493" cy="1232096"/>
      </dsp:txXfrm>
    </dsp:sp>
    <dsp:sp modelId="{23AED088-76D9-4313-91F7-023AE596FAFA}">
      <dsp:nvSpPr>
        <dsp:cNvPr id="0" name=""/>
        <dsp:cNvSpPr/>
      </dsp:nvSpPr>
      <dsp:spPr>
        <a:xfrm>
          <a:off x="4580468" y="4312428"/>
          <a:ext cx="2053493" cy="12320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Педагогика успеха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4580468" y="4312428"/>
        <a:ext cx="2053493" cy="123209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A2858E-EA45-4A2E-B295-1787A2E7ADCA}">
      <dsp:nvSpPr>
        <dsp:cNvPr id="0" name=""/>
        <dsp:cNvSpPr/>
      </dsp:nvSpPr>
      <dsp:spPr>
        <a:xfrm>
          <a:off x="0" y="74709"/>
          <a:ext cx="7200800" cy="5883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активизация индивидуальных умственных процессов обучающихся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0" y="74709"/>
        <a:ext cx="7200800" cy="588365"/>
      </dsp:txXfrm>
    </dsp:sp>
    <dsp:sp modelId="{C21B4CF6-A3B1-4AED-9D91-B51A2C056216}">
      <dsp:nvSpPr>
        <dsp:cNvPr id="0" name=""/>
        <dsp:cNvSpPr/>
      </dsp:nvSpPr>
      <dsp:spPr>
        <a:xfrm>
          <a:off x="0" y="847394"/>
          <a:ext cx="7200800" cy="8618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формирование исследовательских навыков, включающих в себя умение ориентироваться в источниках информации, «отсеивать» второстепенную информацию, критически оценивать новые знания, делать выводы и обобщения</a:t>
          </a:r>
          <a:endParaRPr lang="ru-RU" sz="1600" kern="1200" dirty="0"/>
        </a:p>
      </dsp:txBody>
      <dsp:txXfrm>
        <a:off x="0" y="847394"/>
        <a:ext cx="7200800" cy="861802"/>
      </dsp:txXfrm>
    </dsp:sp>
    <dsp:sp modelId="{6F54247D-4072-47EF-873E-C2A9034D63CA}">
      <dsp:nvSpPr>
        <dsp:cNvPr id="0" name=""/>
        <dsp:cNvSpPr/>
      </dsp:nvSpPr>
      <dsp:spPr>
        <a:xfrm>
          <a:off x="0" y="1893517"/>
          <a:ext cx="7200800" cy="66868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стимулирование самостоятельной поисковой творческой деятельности, запуск   механизмов самообразования и самоорганизации</a:t>
          </a:r>
          <a:endParaRPr lang="ru-RU" sz="1600" kern="1200" dirty="0"/>
        </a:p>
      </dsp:txBody>
      <dsp:txXfrm>
        <a:off x="0" y="1893517"/>
        <a:ext cx="7200800" cy="66868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0EEA4D-14B3-4267-BFA2-303C5D9FC188}">
      <dsp:nvSpPr>
        <dsp:cNvPr id="0" name=""/>
        <dsp:cNvSpPr/>
      </dsp:nvSpPr>
      <dsp:spPr>
        <a:xfrm>
          <a:off x="74834" y="173411"/>
          <a:ext cx="2901101" cy="8172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Аспекты рефлексии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74834" y="173411"/>
        <a:ext cx="2901101" cy="817271"/>
      </dsp:txXfrm>
    </dsp:sp>
    <dsp:sp modelId="{9BFA0755-440F-4DFF-94B3-86ED5270D0B8}">
      <dsp:nvSpPr>
        <dsp:cNvPr id="0" name=""/>
        <dsp:cNvSpPr/>
      </dsp:nvSpPr>
      <dsp:spPr>
        <a:xfrm>
          <a:off x="364944" y="990682"/>
          <a:ext cx="216719" cy="688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8028"/>
              </a:lnTo>
              <a:lnTo>
                <a:pt x="216719" y="6880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DB4648-6B51-493A-9889-7CC71ABE921F}">
      <dsp:nvSpPr>
        <dsp:cNvPr id="0" name=""/>
        <dsp:cNvSpPr/>
      </dsp:nvSpPr>
      <dsp:spPr>
        <a:xfrm>
          <a:off x="581663" y="1270074"/>
          <a:ext cx="7206791" cy="81727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kern="1200" dirty="0" smtClean="0">
              <a:latin typeface="Arial" pitchFamily="34" charset="0"/>
              <a:cs typeface="Arial" pitchFamily="34" charset="0"/>
            </a:rPr>
            <a:t>Философский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 (внутреннее осознание человеком самого себя, своих действий, поступков)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581663" y="1270074"/>
        <a:ext cx="7206791" cy="817271"/>
      </dsp:txXfrm>
    </dsp:sp>
    <dsp:sp modelId="{59CC7999-764B-4D47-A21F-D81CE8049F25}">
      <dsp:nvSpPr>
        <dsp:cNvPr id="0" name=""/>
        <dsp:cNvSpPr/>
      </dsp:nvSpPr>
      <dsp:spPr>
        <a:xfrm>
          <a:off x="364944" y="990682"/>
          <a:ext cx="216719" cy="17096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9617"/>
              </a:lnTo>
              <a:lnTo>
                <a:pt x="216719" y="17096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98A7F1-6DF3-451E-90B1-875D9F7A7C06}">
      <dsp:nvSpPr>
        <dsp:cNvPr id="0" name=""/>
        <dsp:cNvSpPr/>
      </dsp:nvSpPr>
      <dsp:spPr>
        <a:xfrm>
          <a:off x="581663" y="2291664"/>
          <a:ext cx="7265765" cy="81727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>
              <a:latin typeface="Arial" pitchFamily="34" charset="0"/>
              <a:cs typeface="Arial" pitchFamily="34" charset="0"/>
            </a:rPr>
            <a:t>Психологический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 (механизм регуляции познавательного процесса самого высокого порядка, самопознания, самооценки, самоорганизации и самоанализа)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581663" y="2291664"/>
        <a:ext cx="7265765" cy="817271"/>
      </dsp:txXfrm>
    </dsp:sp>
    <dsp:sp modelId="{70C796E8-57E1-4DF4-9957-67E2F7913E1F}">
      <dsp:nvSpPr>
        <dsp:cNvPr id="0" name=""/>
        <dsp:cNvSpPr/>
      </dsp:nvSpPr>
      <dsp:spPr>
        <a:xfrm>
          <a:off x="364944" y="990682"/>
          <a:ext cx="216719" cy="27312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1206"/>
              </a:lnTo>
              <a:lnTo>
                <a:pt x="216719" y="27312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7CA90D-E29C-4934-9810-F25292C19531}">
      <dsp:nvSpPr>
        <dsp:cNvPr id="0" name=""/>
        <dsp:cNvSpPr/>
      </dsp:nvSpPr>
      <dsp:spPr>
        <a:xfrm>
          <a:off x="581663" y="3313253"/>
          <a:ext cx="7117074" cy="81727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600" i="1" kern="1200" dirty="0" smtClean="0">
              <a:latin typeface="Arial" pitchFamily="34" charset="0"/>
              <a:cs typeface="Arial" pitchFamily="34" charset="0"/>
            </a:rPr>
            <a:t>Дидактический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 (общеучебное умение, заключающееся в выделении предмета, его анализе, самоанализе, что является одновременно средством самоконтроля и саморазвития мышления)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581663" y="3313253"/>
        <a:ext cx="7117074" cy="817271"/>
      </dsp:txXfrm>
    </dsp:sp>
    <dsp:sp modelId="{E92B8491-999E-46F0-B39C-2A8FB9FDB62B}">
      <dsp:nvSpPr>
        <dsp:cNvPr id="0" name=""/>
        <dsp:cNvSpPr/>
      </dsp:nvSpPr>
      <dsp:spPr>
        <a:xfrm>
          <a:off x="364944" y="990682"/>
          <a:ext cx="216719" cy="3752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2796"/>
              </a:lnTo>
              <a:lnTo>
                <a:pt x="216719" y="37527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EE830-D9AE-45E6-9126-233DF5D21A35}">
      <dsp:nvSpPr>
        <dsp:cNvPr id="0" name=""/>
        <dsp:cNvSpPr/>
      </dsp:nvSpPr>
      <dsp:spPr>
        <a:xfrm>
          <a:off x="581663" y="4334842"/>
          <a:ext cx="2570782" cy="81727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>
              <a:latin typeface="Arial" pitchFamily="34" charset="0"/>
              <a:cs typeface="Arial" pitchFamily="34" charset="0"/>
            </a:rPr>
            <a:t>Методический</a:t>
          </a:r>
          <a:endParaRPr lang="ru-RU" sz="1600" i="1" kern="1200" dirty="0">
            <a:latin typeface="Arial" pitchFamily="34" charset="0"/>
            <a:cs typeface="Arial" pitchFamily="34" charset="0"/>
          </a:endParaRPr>
        </a:p>
      </dsp:txBody>
      <dsp:txXfrm>
        <a:off x="581663" y="4334842"/>
        <a:ext cx="2570782" cy="81727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BC79F7-A06C-4ADC-BD60-06E1B4D53BD3}">
      <dsp:nvSpPr>
        <dsp:cNvPr id="0" name=""/>
        <dsp:cNvSpPr/>
      </dsp:nvSpPr>
      <dsp:spPr>
        <a:xfrm>
          <a:off x="2354" y="180354"/>
          <a:ext cx="1343926" cy="6719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Задачи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2354" y="180354"/>
        <a:ext cx="1343926" cy="671963"/>
      </dsp:txXfrm>
    </dsp:sp>
    <dsp:sp modelId="{F1A7F7C0-A584-417A-8BF7-B8A3200F50CF}">
      <dsp:nvSpPr>
        <dsp:cNvPr id="0" name=""/>
        <dsp:cNvSpPr/>
      </dsp:nvSpPr>
      <dsp:spPr>
        <a:xfrm>
          <a:off x="136747" y="852317"/>
          <a:ext cx="134392" cy="503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3972"/>
              </a:lnTo>
              <a:lnTo>
                <a:pt x="134392" y="5039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9DB50D-B18D-4044-B5B2-D33B0B00A914}">
      <dsp:nvSpPr>
        <dsp:cNvPr id="0" name=""/>
        <dsp:cNvSpPr/>
      </dsp:nvSpPr>
      <dsp:spPr>
        <a:xfrm>
          <a:off x="271140" y="1020308"/>
          <a:ext cx="5220391" cy="67196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Дать на уроке каждому ученику оптимальную нагрузку с учетом его подготовленности, группы здоровья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271140" y="1020308"/>
        <a:ext cx="5220391" cy="671963"/>
      </dsp:txXfrm>
    </dsp:sp>
    <dsp:sp modelId="{B6AA9AB5-8FA8-4A9E-8136-86FAA26BFFB9}">
      <dsp:nvSpPr>
        <dsp:cNvPr id="0" name=""/>
        <dsp:cNvSpPr/>
      </dsp:nvSpPr>
      <dsp:spPr>
        <a:xfrm>
          <a:off x="136747" y="852317"/>
          <a:ext cx="134392" cy="1343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3926"/>
              </a:lnTo>
              <a:lnTo>
                <a:pt x="134392" y="13439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59087B-E82B-49A3-9D55-D30B65A30215}">
      <dsp:nvSpPr>
        <dsp:cNvPr id="0" name=""/>
        <dsp:cNvSpPr/>
      </dsp:nvSpPr>
      <dsp:spPr>
        <a:xfrm>
          <a:off x="271140" y="1860262"/>
          <a:ext cx="5662102" cy="67196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Развить интерес учащихся к урокам физкультуры, потребность в ЗОЖ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271140" y="1860262"/>
        <a:ext cx="5662102" cy="671963"/>
      </dsp:txXfrm>
    </dsp:sp>
    <dsp:sp modelId="{57C149E6-C869-4816-A8EB-4C610233D9C3}">
      <dsp:nvSpPr>
        <dsp:cNvPr id="0" name=""/>
        <dsp:cNvSpPr/>
      </dsp:nvSpPr>
      <dsp:spPr>
        <a:xfrm>
          <a:off x="136747" y="852317"/>
          <a:ext cx="134392" cy="2183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3880"/>
              </a:lnTo>
              <a:lnTo>
                <a:pt x="134392" y="21838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BE49D6-E152-447F-96B1-E5434BD7FCFC}">
      <dsp:nvSpPr>
        <dsp:cNvPr id="0" name=""/>
        <dsp:cNvSpPr/>
      </dsp:nvSpPr>
      <dsp:spPr>
        <a:xfrm>
          <a:off x="271140" y="2700216"/>
          <a:ext cx="6150528" cy="67196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Достичь на уроке оптимального сочетания оздоровительного, тренировочного, образовательного компонентов физкультурной деятельности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271140" y="2700216"/>
        <a:ext cx="6150528" cy="671963"/>
      </dsp:txXfrm>
    </dsp:sp>
    <dsp:sp modelId="{2F3605D1-4C84-475E-944A-DC9FFA86519A}">
      <dsp:nvSpPr>
        <dsp:cNvPr id="0" name=""/>
        <dsp:cNvSpPr/>
      </dsp:nvSpPr>
      <dsp:spPr>
        <a:xfrm>
          <a:off x="136747" y="852317"/>
          <a:ext cx="134392" cy="30238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3834"/>
              </a:lnTo>
              <a:lnTo>
                <a:pt x="134392" y="30238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7298A9-A673-426A-BC38-C12BE5FBAF7D}">
      <dsp:nvSpPr>
        <dsp:cNvPr id="0" name=""/>
        <dsp:cNvSpPr/>
      </dsp:nvSpPr>
      <dsp:spPr>
        <a:xfrm>
          <a:off x="271140" y="3540170"/>
          <a:ext cx="6423249" cy="67196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Сделать так, чтобы предмет «Физическая культура» оказывал на школьников целостное воздействие, стимулируя их сознательное саморазвитие, самосовершенствование, самореализацию.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271140" y="3540170"/>
        <a:ext cx="6423249" cy="671963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D09A8E-6D20-4A57-B6EE-34F9FB005352}">
      <dsp:nvSpPr>
        <dsp:cNvPr id="0" name=""/>
        <dsp:cNvSpPr/>
      </dsp:nvSpPr>
      <dsp:spPr>
        <a:xfrm>
          <a:off x="2285842" y="-43182"/>
          <a:ext cx="2850512" cy="285051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alpha val="50000"/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Открытость (сотрудничество и помощь всем, кто в ней нуждается)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2665910" y="455656"/>
        <a:ext cx="2090375" cy="1282730"/>
      </dsp:txXfrm>
    </dsp:sp>
    <dsp:sp modelId="{E4AE24EE-74AE-44D0-A097-102851F74E14}">
      <dsp:nvSpPr>
        <dsp:cNvPr id="0" name=""/>
        <dsp:cNvSpPr/>
      </dsp:nvSpPr>
      <dsp:spPr>
        <a:xfrm>
          <a:off x="2853930" y="1398763"/>
          <a:ext cx="3771455" cy="352976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alpha val="50000"/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Успешность (хочешь знать больше - используй все возможности)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4007367" y="2310617"/>
        <a:ext cx="2262873" cy="1941368"/>
      </dsp:txXfrm>
    </dsp:sp>
    <dsp:sp modelId="{FF004030-BB8F-49E7-AD30-1572C4014D13}">
      <dsp:nvSpPr>
        <dsp:cNvPr id="0" name=""/>
        <dsp:cNvSpPr/>
      </dsp:nvSpPr>
      <dsp:spPr>
        <a:xfrm>
          <a:off x="791437" y="1376472"/>
          <a:ext cx="3782202" cy="357434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alpha val="50000"/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Уникальность (каждый может найти свой путь к вершинам профессионального мастерства) 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1147595" y="2299843"/>
        <a:ext cx="2269321" cy="1965888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A9E618-7173-4DF0-9A47-12EA93F456DC}">
      <dsp:nvSpPr>
        <dsp:cNvPr id="0" name=""/>
        <dsp:cNvSpPr/>
      </dsp:nvSpPr>
      <dsp:spPr>
        <a:xfrm>
          <a:off x="0" y="241374"/>
          <a:ext cx="6696744" cy="6563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Arial" pitchFamily="34" charset="0"/>
              <a:cs typeface="Arial" pitchFamily="34" charset="0"/>
            </a:rPr>
            <a:t>присутствие соперничества и эмоциональность в двигательных действиях</a:t>
          </a:r>
          <a:endParaRPr lang="ru-RU" sz="1700" kern="1200" dirty="0"/>
        </a:p>
      </dsp:txBody>
      <dsp:txXfrm>
        <a:off x="0" y="241374"/>
        <a:ext cx="6696744" cy="656370"/>
      </dsp:txXfrm>
    </dsp:sp>
    <dsp:sp modelId="{A5065A74-D965-4D27-90D7-62B8D5278E29}">
      <dsp:nvSpPr>
        <dsp:cNvPr id="0" name=""/>
        <dsp:cNvSpPr/>
      </dsp:nvSpPr>
      <dsp:spPr>
        <a:xfrm>
          <a:off x="0" y="946704"/>
          <a:ext cx="6696744" cy="6563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Arial" pitchFamily="34" charset="0"/>
              <a:cs typeface="Arial" pitchFamily="34" charset="0"/>
            </a:rPr>
            <a:t>непредсказуемая изменчивость как условий, так и действий самих игроков</a:t>
          </a:r>
          <a:endParaRPr lang="ru-RU" sz="1700" kern="1200" dirty="0"/>
        </a:p>
      </dsp:txBody>
      <dsp:txXfrm>
        <a:off x="0" y="946704"/>
        <a:ext cx="6696744" cy="656370"/>
      </dsp:txXfrm>
    </dsp:sp>
    <dsp:sp modelId="{2D63E6FA-D763-4437-9E04-2C6BD4681E17}">
      <dsp:nvSpPr>
        <dsp:cNvPr id="0" name=""/>
        <dsp:cNvSpPr/>
      </dsp:nvSpPr>
      <dsp:spPr>
        <a:xfrm>
          <a:off x="0" y="1652035"/>
          <a:ext cx="6696744" cy="6563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R="0" lvl="0" algn="l" defTabSz="7556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ru-RU" sz="1700" kern="1200" dirty="0" smtClean="0">
              <a:latin typeface="Arial" pitchFamily="34" charset="0"/>
              <a:cs typeface="Arial" pitchFamily="34" charset="0"/>
            </a:rPr>
            <a:t>проявление максимальных физических усилий и психического воздействия</a:t>
          </a:r>
          <a:endParaRPr lang="ru-RU" sz="1700" kern="1200" dirty="0"/>
        </a:p>
      </dsp:txBody>
      <dsp:txXfrm>
        <a:off x="0" y="1652035"/>
        <a:ext cx="6696744" cy="656370"/>
      </dsp:txXfrm>
    </dsp:sp>
    <dsp:sp modelId="{FF9A83B5-9ABD-4CE4-B957-1FF4DF38A37E}">
      <dsp:nvSpPr>
        <dsp:cNvPr id="0" name=""/>
        <dsp:cNvSpPr/>
      </dsp:nvSpPr>
      <dsp:spPr>
        <a:xfrm>
          <a:off x="0" y="2357365"/>
          <a:ext cx="6696744" cy="6563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R="0" lvl="0" algn="l" defTabSz="7556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ru-RU" sz="1700" kern="1200" smtClean="0">
              <a:latin typeface="Arial" pitchFamily="34" charset="0"/>
              <a:cs typeface="Arial" pitchFamily="34" charset="0"/>
            </a:rPr>
            <a:t>стремление учащихся добиваться победы при соблюдении правил игры или соревнования</a:t>
          </a:r>
          <a:endParaRPr lang="ru-RU" sz="1700" kern="1200" dirty="0"/>
        </a:p>
      </dsp:txBody>
      <dsp:txXfrm>
        <a:off x="0" y="2357365"/>
        <a:ext cx="6696744" cy="656370"/>
      </dsp:txXfrm>
    </dsp:sp>
    <dsp:sp modelId="{97B9233C-19A0-4AE7-AACF-9E54E37BE18C}">
      <dsp:nvSpPr>
        <dsp:cNvPr id="0" name=""/>
        <dsp:cNvSpPr/>
      </dsp:nvSpPr>
      <dsp:spPr>
        <a:xfrm>
          <a:off x="0" y="3062695"/>
          <a:ext cx="6696744" cy="6563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R="0" lvl="0" algn="l" defTabSz="7556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ru-RU" sz="1700" kern="1200" smtClean="0">
              <a:latin typeface="Arial" pitchFamily="34" charset="0"/>
              <a:cs typeface="Arial" pitchFamily="34" charset="0"/>
            </a:rPr>
            <a:t>применение разнообразных двигательных навыков, целесообразных в конкретных условиях игры или соревнования</a:t>
          </a:r>
          <a:endParaRPr lang="ru-RU" sz="1700" kern="1200" dirty="0"/>
        </a:p>
      </dsp:txBody>
      <dsp:txXfrm>
        <a:off x="0" y="3062695"/>
        <a:ext cx="6696744" cy="656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19758-8D9A-42CF-BAB0-3AFDA026491C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E3AB8-6E51-49AC-9234-718DDDF464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69A215-FC55-4665-A5A6-3741D234786C}" type="datetime1">
              <a:rPr lang="ru-RU" smtClean="0"/>
              <a:pPr/>
              <a:t>01.04.2019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826489-84A8-4A62-9F9D-5EE679F144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B0C501-0273-49F5-A9DC-85CE3E027B03}" type="datetime1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826489-84A8-4A62-9F9D-5EE679F14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78C899-C782-4037-BAE8-4186144DC3D3}" type="datetime1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826489-84A8-4A62-9F9D-5EE679F14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B2D655-8F63-463B-BBD3-A905DBC130FD}" type="datetime1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826489-84A8-4A62-9F9D-5EE679F14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43FAD3-D558-4DE4-943F-71741559CC0B}" type="datetime1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826489-84A8-4A62-9F9D-5EE679F144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72CD0B-2450-4413-86B9-5D543F6AEF6D}" type="datetime1">
              <a:rPr lang="ru-RU" smtClean="0"/>
              <a:pPr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826489-84A8-4A62-9F9D-5EE679F14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3BC7C1-879D-4C4B-94CA-DEB71484FDF2}" type="datetime1">
              <a:rPr lang="ru-RU" smtClean="0"/>
              <a:pPr/>
              <a:t>01.04.2019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826489-84A8-4A62-9F9D-5EE679F14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311895-BE44-4D26-86B4-0566300BD903}" type="datetime1">
              <a:rPr lang="ru-RU" smtClean="0"/>
              <a:pPr/>
              <a:t>01.04.2019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826489-84A8-4A62-9F9D-5EE679F14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D8E99E-9D20-4E30-8028-B3C703B1DA2D}" type="datetime1">
              <a:rPr lang="ru-RU" smtClean="0"/>
              <a:pPr/>
              <a:t>01.04.2019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826489-84A8-4A62-9F9D-5EE679F144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EA6173-57AE-4113-8E11-E478CA33C054}" type="datetime1">
              <a:rPr lang="ru-RU" smtClean="0"/>
              <a:pPr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826489-84A8-4A62-9F9D-5EE679F14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43C517-8C7E-4625-BDA5-65336B7A2716}" type="datetime1">
              <a:rPr lang="ru-RU" smtClean="0"/>
              <a:pPr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826489-84A8-4A62-9F9D-5EE679F144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793814D-2A9A-4201-8FFD-172EAFE81777}" type="datetime1">
              <a:rPr lang="ru-RU" smtClean="0"/>
              <a:pPr/>
              <a:t>01.04.2019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7826489-84A8-4A62-9F9D-5EE679F144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5"/>
            <a:ext cx="7774632" cy="2304255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 Формирование потребности в здоровом образе жизни через новые воспитательные 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технологии на уроках физической 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культуры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437112"/>
            <a:ext cx="4133056" cy="122413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учитель физической культуры </a:t>
            </a:r>
            <a:b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МБОУ «Средняя школа №2»</a:t>
            </a:r>
            <a:b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Алтынникова Л.М.</a:t>
            </a: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effectLst/>
                <a:latin typeface="Arial" pitchFamily="34" charset="0"/>
                <a:cs typeface="Arial" pitchFamily="34" charset="0"/>
              </a:rPr>
              <a:t>Технология рефлексивного воспитания</a:t>
            </a:r>
            <a:endParaRPr lang="ru-RU" sz="24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6489-84A8-4A62-9F9D-5EE679F144F0}" type="slidenum">
              <a:rPr lang="ru-RU" smtClean="0"/>
              <a:pPr/>
              <a:t>10</a:t>
            </a:fld>
            <a:endParaRPr 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971600" y="764704"/>
          <a:ext cx="784887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effectLst/>
                <a:latin typeface="Arial" pitchFamily="34" charset="0"/>
                <a:cs typeface="Arial" pitchFamily="34" charset="0"/>
              </a:rPr>
              <a:t>Технология рефлексивного воспитания (продолжение)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269232"/>
          </a:xfrm>
        </p:spPr>
        <p:txBody>
          <a:bodyPr>
            <a:normAutofit/>
          </a:bodyPr>
          <a:lstStyle/>
          <a:p>
            <a:pPr marL="87313" indent="-4763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Технология рефлексивного обучения заключается прежде всего в том, что любой вид деятельности ребенка на уроке направлен на развитие рефлексивных умений. Рефлексия сопровождает всю учебно – познавательную деятельность школьника, является важнейшим основанием самоконтроля, самодиагностики, самокоррекции учебных действий, рычагом саморазвития и самосовершенствования.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6489-84A8-4A62-9F9D-5EE679F144F0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8195" name="Picture 3" descr="C:\Users\XXX\Desktop\Новая папка\dscn038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789040"/>
            <a:ext cx="3888432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effectLst/>
                <a:latin typeface="Arial" pitchFamily="34" charset="0"/>
                <a:cs typeface="Arial" pitchFamily="34" charset="0"/>
              </a:rPr>
              <a:t>Диалоговые технологии</a:t>
            </a:r>
            <a:endParaRPr lang="ru-RU" sz="24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196752"/>
            <a:ext cx="7746064" cy="2448272"/>
          </a:xfrm>
        </p:spPr>
        <p:txBody>
          <a:bodyPr>
            <a:normAutofit fontScale="77500" lnSpcReduction="20000"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Диалог –это особая среда, в которой учащиеся чувствует себя раскрепощёно и комфортно. </a:t>
            </a:r>
          </a:p>
          <a:p>
            <a:pPr marL="365125" indent="-9525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 дружественной атмосфере учащиеся  обогащают  друг друга новыми мыслями, раскрывают свой творческий потенциал личностного развития.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Учебный диалог – это способ отношений. </a:t>
            </a:r>
          </a:p>
          <a:p>
            <a:pPr marL="355600" indent="-4763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 диалоге проявляются важнейшие формы человеческих отношений: взаимоуважение, взаимообогащение, сопереживание, сотворчество.</a:t>
            </a:r>
          </a:p>
          <a:p>
            <a:pPr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6489-84A8-4A62-9F9D-5EE679F144F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effectLst/>
                <a:latin typeface="Arial" pitchFamily="34" charset="0"/>
                <a:cs typeface="Arial" pitchFamily="34" charset="0"/>
              </a:rPr>
              <a:t>Технология саморазвития школьника</a:t>
            </a:r>
            <a:endParaRPr lang="ru-RU" sz="24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6489-84A8-4A62-9F9D-5EE679F144F0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87624" y="1196752"/>
            <a:ext cx="7515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Цель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 обеспечение школьникам возможности сохранения здоровья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весь период обучения в школе.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043608" y="1844824"/>
          <a:ext cx="669674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effectLst/>
                <a:latin typeface="Arial" pitchFamily="34" charset="0"/>
                <a:cs typeface="Arial" pitchFamily="34" charset="0"/>
              </a:rPr>
              <a:t>Тьютерская  технология</a:t>
            </a:r>
            <a:endParaRPr lang="ru-RU" sz="24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6489-84A8-4A62-9F9D-5EE679F144F0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115616" y="1052736"/>
            <a:ext cx="7704856" cy="2845296"/>
          </a:xfrm>
        </p:spPr>
        <p:txBody>
          <a:bodyPr>
            <a:normAutofit fontScale="85000" lnSpcReduction="20000"/>
          </a:bodyPr>
          <a:lstStyle/>
          <a:p>
            <a:pPr marL="365125" indent="-9525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Тьютор (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анг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tutor) означает 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«домашний учитель, наставник, опекун, репетитор». </a:t>
            </a:r>
          </a:p>
          <a:p>
            <a:pPr marL="365125" indent="-9525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 учебном процессе ученик-тьютор – это </a:t>
            </a:r>
            <a:r>
              <a:rPr lang="ru-RU" sz="2400" u="sng" dirty="0" smtClean="0">
                <a:latin typeface="Arial" pitchFamily="34" charset="0"/>
                <a:cs typeface="Arial" pitchFamily="34" charset="0"/>
              </a:rPr>
              <a:t>авторитетный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 человек, </a:t>
            </a:r>
            <a:r>
              <a:rPr lang="ru-RU" sz="2400" u="sng" dirty="0" smtClean="0">
                <a:latin typeface="Arial" pitchFamily="34" charset="0"/>
                <a:cs typeface="Arial" pitchFamily="34" charset="0"/>
              </a:rPr>
              <a:t>репетитор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 </a:t>
            </a:r>
            <a:r>
              <a:rPr lang="ru-RU" sz="2400" u="sng" dirty="0" smtClean="0">
                <a:latin typeface="Arial" pitchFamily="34" charset="0"/>
                <a:cs typeface="Arial" pitchFamily="34" charset="0"/>
              </a:rPr>
              <a:t>помощник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 для своих одноклассников и учителя.</a:t>
            </a:r>
          </a:p>
          <a:p>
            <a:pPr marL="365125" indent="-9525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Тьютор или наставник призван не исправлять, а направлять; не указывать на ошибки, а дать состояться ошибкам под присмотром взрослого. Ребенок сам делает выводы о тех ошибках, которые он проанализировал с тьютором.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effectLst/>
                <a:latin typeface="Arial" pitchFamily="34" charset="0"/>
                <a:cs typeface="Arial" pitchFamily="34" charset="0"/>
              </a:rPr>
              <a:t>Тьютерская  технология (продолжение). </a:t>
            </a:r>
            <a:br>
              <a:rPr lang="ru-RU" sz="24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effectLst/>
                <a:latin typeface="Arial" pitchFamily="34" charset="0"/>
                <a:cs typeface="Arial" pitchFamily="34" charset="0"/>
              </a:rPr>
              <a:t>Девиз </a:t>
            </a:r>
            <a:r>
              <a:rPr lang="ru-RU" sz="2400" dirty="0" err="1" smtClean="0">
                <a:effectLst/>
                <a:latin typeface="Arial" pitchFamily="34" charset="0"/>
                <a:cs typeface="Arial" pitchFamily="34" charset="0"/>
              </a:rPr>
              <a:t>тьютора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6489-84A8-4A62-9F9D-5EE679F144F0}" type="slidenum">
              <a:rPr lang="ru-RU" smtClean="0"/>
              <a:pPr/>
              <a:t>15</a:t>
            </a:fld>
            <a:endParaRPr lang="ru-RU"/>
          </a:p>
        </p:txBody>
      </p:sp>
      <p:graphicFrame>
        <p:nvGraphicFramePr>
          <p:cNvPr id="7" name="Содержимое 4"/>
          <p:cNvGraphicFramePr>
            <a:graphicFrameLocks/>
          </p:cNvGraphicFramePr>
          <p:nvPr/>
        </p:nvGraphicFramePr>
        <p:xfrm>
          <a:off x="251520" y="1556792"/>
          <a:ext cx="7416824" cy="4907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effectLst/>
                <a:latin typeface="Arial" pitchFamily="34" charset="0"/>
                <a:cs typeface="Arial" pitchFamily="34" charset="0"/>
              </a:rPr>
              <a:t>Проектная технология </a:t>
            </a:r>
            <a:endParaRPr lang="ru-RU" sz="24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124744"/>
            <a:ext cx="7498080" cy="29893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Проект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 – это самостоятельная работа учащихся, выполняемая под руководством учителя. 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Здесь учитель должен выступать лишь в роли консультанта, советчика, направляющего, но не более того. 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Такая работа дает возможность осознать, что уроки физической культуры развивают не только физически, но и интеллектуально. 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Темы ребята выбирают самостоятельно или по рекомендации учителя.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6489-84A8-4A62-9F9D-5EE679F144F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effectLst/>
                <a:latin typeface="Arial" pitchFamily="34" charset="0"/>
                <a:cs typeface="Arial" pitchFamily="34" charset="0"/>
              </a:rPr>
              <a:t>Игровая технология</a:t>
            </a:r>
            <a:endParaRPr lang="ru-RU" sz="24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76456" y="6453336"/>
            <a:ext cx="394392" cy="328464"/>
          </a:xfrm>
        </p:spPr>
        <p:txBody>
          <a:bodyPr/>
          <a:lstStyle/>
          <a:p>
            <a:fld id="{E7826489-84A8-4A62-9F9D-5EE679F144F0}" type="slidenum">
              <a:rPr lang="ru-RU" sz="1100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043608" y="1628800"/>
          <a:ext cx="6696744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43608" y="1124744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Характерные признаки игровой технологии: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498080" cy="850106"/>
          </a:xfrm>
        </p:spPr>
        <p:txBody>
          <a:bodyPr/>
          <a:lstStyle/>
          <a:p>
            <a:pPr algn="ctr"/>
            <a:r>
              <a:rPr lang="ru-RU" sz="2400" dirty="0" smtClean="0">
                <a:effectLst/>
                <a:latin typeface="Arial" pitchFamily="34" charset="0"/>
                <a:cs typeface="Arial" pitchFamily="34" charset="0"/>
              </a:rPr>
              <a:t>Игровая технология (продолжение)</a:t>
            </a:r>
            <a:endParaRPr lang="ru-RU" sz="24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76456" y="6453336"/>
            <a:ext cx="394392" cy="328464"/>
          </a:xfrm>
        </p:spPr>
        <p:txBody>
          <a:bodyPr/>
          <a:lstStyle/>
          <a:p>
            <a:fld id="{E7826489-84A8-4A62-9F9D-5EE679F144F0}" type="slidenum">
              <a:rPr lang="ru-RU" sz="1100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DSC_0919.JPG"/>
          <p:cNvPicPr>
            <a:picLocks noChangeAspect="1"/>
          </p:cNvPicPr>
          <p:nvPr/>
        </p:nvPicPr>
        <p:blipFill>
          <a:blip r:embed="rId2" cstate="print"/>
          <a:srcRect l="17730" r="26862"/>
          <a:stretch>
            <a:fillRect/>
          </a:stretch>
        </p:blipFill>
        <p:spPr>
          <a:xfrm>
            <a:off x="1115616" y="908720"/>
            <a:ext cx="1800200" cy="2160240"/>
          </a:xfrm>
          <a:prstGeom prst="rect">
            <a:avLst/>
          </a:prstGeom>
        </p:spPr>
      </p:pic>
      <p:pic>
        <p:nvPicPr>
          <p:cNvPr id="12" name="Рисунок 11" descr="Фото00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2132856"/>
            <a:ext cx="2496277" cy="1872208"/>
          </a:xfrm>
          <a:prstGeom prst="rect">
            <a:avLst/>
          </a:prstGeom>
        </p:spPr>
      </p:pic>
      <p:pic>
        <p:nvPicPr>
          <p:cNvPr id="13" name="Рисунок 12" descr="DSCN17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836712"/>
            <a:ext cx="3371866" cy="2528899"/>
          </a:xfrm>
          <a:prstGeom prst="rect">
            <a:avLst/>
          </a:prstGeom>
        </p:spPr>
      </p:pic>
      <p:pic>
        <p:nvPicPr>
          <p:cNvPr id="3075" name="Picture 3" descr="D:\Документы\фотки для сайта\image (3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4077072"/>
            <a:ext cx="3681396" cy="2448272"/>
          </a:xfrm>
          <a:prstGeom prst="rect">
            <a:avLst/>
          </a:prstGeom>
          <a:noFill/>
        </p:spPr>
      </p:pic>
      <p:pic>
        <p:nvPicPr>
          <p:cNvPr id="15" name="Рисунок 14" descr="getimage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1600" y="3068960"/>
            <a:ext cx="3312368" cy="219720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effectLst/>
                <a:latin typeface="Arial" pitchFamily="34" charset="0"/>
                <a:cs typeface="Arial" pitchFamily="34" charset="0"/>
              </a:rPr>
              <a:t>Технология воспитания этической культуры</a:t>
            </a:r>
            <a:endParaRPr lang="ru-RU" sz="24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403648" y="1268760"/>
            <a:ext cx="749808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Превращение всех культурных ценностей, созданных обществом, в общенародное достояние. Развитие у ребенка потребности в культуре, потребности в самовыражении личности через социально – значимое творчество. Значение и понимание учащимися истоков отечественной и духовной культуры, осознание основ национальных культур, способность к творчеству в пространстве межнациональных культур, умение жить по законам гармонии и красоты. Знакомство с традициями других народов для формирования воспитания толерантного отношения в ученической среде. </a:t>
            </a:r>
          </a:p>
          <a:p>
            <a:pPr>
              <a:buNone/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Цель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 передача новым поколениям людей накопленных прежними поколениями научных и производственных знаний, нравственно – этических норм.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6489-84A8-4A62-9F9D-5EE679F144F0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ЗДОРОВЬЕ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2420888"/>
            <a:ext cx="7498080" cy="2963416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Это состояние полного физического, психологического и социального благополучия человека, которое обеспечивает полноценное выполнение всех жизненных функций и форм деятельности.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1196752"/>
            <a:ext cx="3851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ЗДОРОВЬЕ- это не всё, но ВСЁ без здоровья это ничто.                            </a:t>
            </a:r>
          </a:p>
          <a:p>
            <a:pPr algn="r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( Сократ)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6489-84A8-4A62-9F9D-5EE679F144F0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1266" name="Picture 2" descr="C:\Users\XXX\Desktop\Новая папка\Интересные-картинки-про-здоровый-образ-жизни-скачать-бесплатно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779658"/>
            <a:ext cx="4104456" cy="30783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effectLst/>
                <a:latin typeface="Arial" pitchFamily="34" charset="0"/>
                <a:cs typeface="Arial" pitchFamily="34" charset="0"/>
              </a:rPr>
              <a:t>Технология изучения эффективности воспитательного процесса</a:t>
            </a:r>
            <a:endParaRPr lang="ru-RU" sz="24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484784"/>
            <a:ext cx="7498080" cy="1080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Эффективность воспитательного процесса — это  соотнесенность полученных, результатов с целями и прошлыми достижениями в практике.            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6489-84A8-4A62-9F9D-5EE679F144F0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498080" cy="868958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effectLst/>
                <a:latin typeface="Arial" pitchFamily="34" charset="0"/>
                <a:cs typeface="Arial" pitchFamily="34" charset="0"/>
              </a:rPr>
              <a:t>Event- </a:t>
            </a:r>
            <a:r>
              <a:rPr lang="ru-RU" sz="2400" dirty="0" smtClean="0">
                <a:effectLst/>
                <a:latin typeface="Arial" pitchFamily="34" charset="0"/>
                <a:cs typeface="Arial" pitchFamily="34" charset="0"/>
              </a:rPr>
              <a:t>технология</a:t>
            </a:r>
            <a:endParaRPr lang="ru-RU" sz="24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124744"/>
            <a:ext cx="7498080" cy="3240360"/>
          </a:xfrm>
        </p:spPr>
        <p:txBody>
          <a:bodyPr>
            <a:normAutofit fontScale="62500" lnSpcReduction="20000"/>
          </a:bodyPr>
          <a:lstStyle/>
          <a:p>
            <a:pPr marL="539750" indent="-1841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event -мероприятие (событие-мероприятие).</a:t>
            </a:r>
          </a:p>
          <a:p>
            <a:pPr marL="539750" indent="-1841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Его виды разнообразны: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а) по заявке и количеству участников (индивидуальные, групповые - корпоративные, коллективные),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б) по связи с традиционными формами организации деятельности; событие-экскурсия, конкурс, олимпиада, соревнование, научно-исследовательская деятельность, праздник, вечер, утренник, выставка, поход, экспедиция, час общения и др.,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в) по содержанию (в формате общечеловеческих ценностей)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6489-84A8-4A62-9F9D-5EE679F144F0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5" name="Рисунок 4" descr="20151227_0554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1405" y="4005064"/>
            <a:ext cx="4608513" cy="259228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effectLst/>
                <a:latin typeface="Arial" pitchFamily="34" charset="0"/>
                <a:cs typeface="Arial" pitchFamily="34" charset="0"/>
              </a:rPr>
              <a:t>Педагогика творчества</a:t>
            </a:r>
            <a:endParaRPr lang="ru-RU" sz="24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052736"/>
            <a:ext cx="7714104" cy="403244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200" dirty="0" smtClean="0">
                <a:latin typeface="Arial" pitchFamily="34" charset="0"/>
                <a:cs typeface="Arial" pitchFamily="34" charset="0"/>
              </a:rPr>
              <a:t>Творчество - это индивидуальный процесс, направленный на решение поставленной задачи, решение новым, необычным способом. </a:t>
            </a:r>
          </a:p>
          <a:p>
            <a:pPr>
              <a:buNone/>
            </a:pPr>
            <a:r>
              <a:rPr lang="ru-RU" sz="4200" dirty="0" smtClean="0">
                <a:latin typeface="Arial" pitchFamily="34" charset="0"/>
                <a:cs typeface="Arial" pitchFamily="34" charset="0"/>
              </a:rPr>
              <a:t>В творчестве проявляется то, что ранее было неизвестно, актуализируются собственные творческие способности, раскрывающиеся у каждого человека по-разному. </a:t>
            </a:r>
          </a:p>
          <a:p>
            <a:pPr>
              <a:buNone/>
            </a:pPr>
            <a:r>
              <a:rPr lang="ru-RU" sz="4200" dirty="0" smtClean="0">
                <a:latin typeface="Arial" pitchFamily="34" charset="0"/>
                <a:cs typeface="Arial" pitchFamily="34" charset="0"/>
              </a:rPr>
              <a:t>При формировании творческой активности школьник становится активным субъектом самообразования и самовоспитания. </a:t>
            </a:r>
          </a:p>
          <a:p>
            <a:pPr>
              <a:buNone/>
            </a:pPr>
            <a:r>
              <a:rPr lang="ru-RU" sz="4200" dirty="0" smtClean="0">
                <a:latin typeface="Arial" pitchFamily="34" charset="0"/>
                <a:cs typeface="Arial" pitchFamily="34" charset="0"/>
              </a:rPr>
              <a:t>Способность личности к саморазвитию создает возможность относиться к себе самокритично.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6489-84A8-4A62-9F9D-5EE679F144F0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effectLst/>
                <a:latin typeface="Arial" pitchFamily="34" charset="0"/>
                <a:cs typeface="Arial" pitchFamily="34" charset="0"/>
              </a:rPr>
              <a:t>Педагогика успеха</a:t>
            </a:r>
            <a:endParaRPr lang="ru-RU" sz="24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908720"/>
            <a:ext cx="7498080" cy="4800600"/>
          </a:xfrm>
        </p:spPr>
        <p:txBody>
          <a:bodyPr>
            <a:normAutofit/>
          </a:bodyPr>
          <a:lstStyle/>
          <a:p>
            <a:pPr marL="87313" indent="-4763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Деятельность, приносящая успех и удовлетворение школьнику, становится для него фактором развития, а это значит, что деятельность на уроке физической культуры должна быть организована так, чтобы обучающиеся могли пережить радость достижения, осознать свои возможности, поверить в себя.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6489-84A8-4A62-9F9D-5EE679F144F0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1026" name="Picture 2" descr="C:\Users\XXX\Desktop\Новая папка\imag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284983"/>
            <a:ext cx="4680520" cy="31125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effectLst/>
                <a:latin typeface="Arial" pitchFamily="34" charset="0"/>
                <a:cs typeface="Arial" pitchFamily="34" charset="0"/>
              </a:rPr>
              <a:t>Заключение</a:t>
            </a:r>
            <a:endParaRPr lang="ru-RU" sz="24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124745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Вся работа учителя физической культуры должна способствовать ориентации сознания ребенка на формирование позиции признания ценности здоровья, чувства ответственности за сохранение и укрепление своего здоровья, расширение знаний и навыков культуры здоровья, формирование привычки к здоровому образу жизни.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6489-84A8-4A62-9F9D-5EE679F144F0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556792"/>
            <a:ext cx="5544616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6489-84A8-4A62-9F9D-5EE679F144F0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5122" name="Picture 2" descr="C:\Users\XXX\Desktop\Новая папка\Интересные-картинки-про-здоровый-образ-жизни-скачать-бесплатно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2852936"/>
            <a:ext cx="6667500" cy="3176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44650" y="274638"/>
            <a:ext cx="7499350" cy="1143000"/>
          </a:xfrm>
        </p:spPr>
        <p:txBody>
          <a:bodyPr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ОБРАЗ ЖИЗНИ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259632" y="1412776"/>
            <a:ext cx="7531100" cy="133350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Особенности повседневной жизни людей, определяемые данной общественно-экономической формацией.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6489-84A8-4A62-9F9D-5EE679F144F0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0242" name="Picture 2" descr="C:\Users\XXX\Desktop\Новая папка\zozh_14_21045425-768x5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300875"/>
            <a:ext cx="6696744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ЗДОРОВЫЙ ОБРАЗ ЖИЗНИ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196752"/>
            <a:ext cx="7818072" cy="1621160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Образ жизни, направленный на укрепление здоровья  человека, обеспечивающий полноценное выполнение всех форм деятельности.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187624" y="2060848"/>
          <a:ext cx="698477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6489-84A8-4A62-9F9D-5EE679F144F0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2050" name="Picture 2" descr="C:\Users\XXX\Desktop\Новая папка\zozh_36_2104544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4221088"/>
            <a:ext cx="1606996" cy="16069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effectLst/>
                <a:latin typeface="Arial" pitchFamily="34" charset="0"/>
                <a:cs typeface="Arial" pitchFamily="34" charset="0"/>
              </a:rPr>
              <a:t>ЗОЖ на уроках физической культуры</a:t>
            </a:r>
            <a:endParaRPr lang="ru-RU" sz="24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196752"/>
            <a:ext cx="7818072" cy="2845296"/>
          </a:xfrm>
        </p:spPr>
        <p:txBody>
          <a:bodyPr>
            <a:normAutofit/>
          </a:bodyPr>
          <a:lstStyle/>
          <a:p>
            <a:pPr lvl="0"/>
            <a:r>
              <a:rPr lang="ru-RU" sz="2000" dirty="0" smtClean="0">
                <a:latin typeface="Arial" pitchFamily="34" charset="0"/>
                <a:cs typeface="Arial" pitchFamily="34" charset="0"/>
              </a:rPr>
              <a:t>Накопление базы двигательных умений и навыков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Обоснование необходимости и направленности физических упражнений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Прослеживание изменений в физическом и функциональном состоянии организма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Личный пример(соревновательный момент)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6489-84A8-4A62-9F9D-5EE679F144F0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6146" name="Picture 2" descr="C:\Users\XXX\Desktop\Новая папка\Фото0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619618"/>
            <a:ext cx="3744415" cy="2808312"/>
          </a:xfrm>
          <a:prstGeom prst="rect">
            <a:avLst/>
          </a:prstGeom>
          <a:noFill/>
        </p:spPr>
      </p:pic>
      <p:pic>
        <p:nvPicPr>
          <p:cNvPr id="6147" name="Picture 3" descr="C:\Users\XXX\Desktop\Новая папка\Фото0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3120" y="4365104"/>
            <a:ext cx="4231624" cy="2361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Воспитательные технологии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2125216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Это один из средств воспитания, система научно обоснованных приёмов и методик , способствующих установлению таких отношений между субъектами процесса, при которых в непосредственном контакте достигается поставленная цель- приобщение воспитуемых к общечеловеческим культурным ценностям.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6489-84A8-4A62-9F9D-5EE679F144F0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7170" name="Picture 2" descr="C:\Users\XXX\Desktop\Новая папка\Фото01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429000"/>
            <a:ext cx="4752528" cy="3157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7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ru-RU" sz="2700" dirty="0" smtClean="0">
                <a:effectLst/>
                <a:latin typeface="Arial" pitchFamily="34" charset="0"/>
                <a:cs typeface="Arial" pitchFamily="34" charset="0"/>
              </a:rPr>
              <a:t>Компоненты воспитательной технологии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400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1043608" y="1412776"/>
          <a:ext cx="590465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6489-84A8-4A62-9F9D-5EE679F144F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498080" cy="94096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effectLst/>
                <a:latin typeface="Arial" pitchFamily="34" charset="0"/>
                <a:cs typeface="Arial" pitchFamily="34" charset="0"/>
              </a:rPr>
              <a:t>Виды воспитательных технологий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	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547664" y="980728"/>
          <a:ext cx="669674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6489-84A8-4A62-9F9D-5EE679F144F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86895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effectLst/>
                <a:latin typeface="Arial" pitchFamily="34" charset="0"/>
                <a:cs typeface="Arial" pitchFamily="34" charset="0"/>
              </a:rPr>
              <a:t>Технология критического мышления</a:t>
            </a:r>
            <a:endParaRPr lang="ru-RU" sz="24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124744"/>
            <a:ext cx="7890080" cy="2088232"/>
          </a:xfrm>
        </p:spPr>
        <p:txBody>
          <a:bodyPr>
            <a:noAutofit/>
          </a:bodyPr>
          <a:lstStyle/>
          <a:p>
            <a:pPr marL="87313" indent="-4763" algn="just">
              <a:buNone/>
            </a:pP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Критическое мышление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– это один из видов интеллектуальной деятельности человека, который характеризуется  высоким уровнем восприятия, объективности подхода к окружающему его информационному полю. </a:t>
            </a:r>
          </a:p>
          <a:p>
            <a:pPr marL="87313" indent="-4763" algn="just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Учение, ориентированное на выработку навыков критического мышления предусматривает не только активный поиск учащимися информации для усвоения, а нечто большее: соотнесение того, что они усвоили с собственным опытом, а так же сравнение усвоенного с другими исследованиями в области физической культуры. </a:t>
            </a:r>
          </a:p>
          <a:p>
            <a:pPr marL="87313" indent="-4763" algn="just">
              <a:buNone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87313" indent="-4763" algn="just">
              <a:buNone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6489-84A8-4A62-9F9D-5EE679F144F0}" type="slidenum">
              <a:rPr lang="ru-RU" smtClean="0"/>
              <a:pPr/>
              <a:t>9</a:t>
            </a:fld>
            <a:endParaRPr lang="ru-RU"/>
          </a:p>
        </p:txBody>
      </p:sp>
      <p:graphicFrame>
        <p:nvGraphicFramePr>
          <p:cNvPr id="5" name="Схема 4"/>
          <p:cNvGraphicFramePr/>
          <p:nvPr/>
        </p:nvGraphicFramePr>
        <p:xfrm>
          <a:off x="1259632" y="3501008"/>
          <a:ext cx="7200800" cy="2636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59632" y="3212976"/>
            <a:ext cx="38447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Целевые ориентиры данной методики</a:t>
            </a:r>
            <a:endParaRPr lang="ru-RU" sz="1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539</TotalTime>
  <Words>962</Words>
  <Application>Microsoft Office PowerPoint</Application>
  <PresentationFormat>Экран (4:3)</PresentationFormat>
  <Paragraphs>137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Солнцестояние</vt:lpstr>
      <vt:lpstr>  Формирование потребности в здоровом образе жизни через новые воспитательные  технологии на уроках физической  культуры   </vt:lpstr>
      <vt:lpstr>ЗДОРОВЬЕ</vt:lpstr>
      <vt:lpstr>ОБРАЗ ЖИЗНИ</vt:lpstr>
      <vt:lpstr>ЗДОРОВЫЙ ОБРАЗ ЖИЗНИ</vt:lpstr>
      <vt:lpstr>ЗОЖ на уроках физической культуры</vt:lpstr>
      <vt:lpstr>Воспитательные технологии</vt:lpstr>
      <vt:lpstr> Компоненты воспитательной технологии </vt:lpstr>
      <vt:lpstr>Виды воспитательных технологий </vt:lpstr>
      <vt:lpstr>Технология критического мышления</vt:lpstr>
      <vt:lpstr>Технология рефлексивного воспитания</vt:lpstr>
      <vt:lpstr>Технология рефлексивного воспитания (продолжение)</vt:lpstr>
      <vt:lpstr>Диалоговые технологии</vt:lpstr>
      <vt:lpstr>Технология саморазвития школьника</vt:lpstr>
      <vt:lpstr>Тьютерская  технология</vt:lpstr>
      <vt:lpstr>Тьютерская  технология (продолжение).  Девиз тьютора</vt:lpstr>
      <vt:lpstr>Проектная технология </vt:lpstr>
      <vt:lpstr>Игровая технология</vt:lpstr>
      <vt:lpstr>Игровая технология (продолжение)</vt:lpstr>
      <vt:lpstr>Технология воспитания этической культуры</vt:lpstr>
      <vt:lpstr>Технология изучения эффективности воспитательного процесса</vt:lpstr>
      <vt:lpstr>Event- технология</vt:lpstr>
      <vt:lpstr>Педагогика творчества</vt:lpstr>
      <vt:lpstr>Педагогика успеха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потребности в здоровом образе жизни  через новые воспитательные  технологии на уроках</dc:title>
  <dc:creator>XXX</dc:creator>
  <cp:lastModifiedBy>XXX</cp:lastModifiedBy>
  <cp:revision>114</cp:revision>
  <dcterms:created xsi:type="dcterms:W3CDTF">2019-03-30T15:50:28Z</dcterms:created>
  <dcterms:modified xsi:type="dcterms:W3CDTF">2019-04-01T15:58:34Z</dcterms:modified>
</cp:coreProperties>
</file>