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6" r:id="rId7"/>
    <p:sldId id="263" r:id="rId8"/>
    <p:sldId id="261" r:id="rId9"/>
    <p:sldId id="264" r:id="rId10"/>
    <p:sldId id="262" r:id="rId11"/>
    <p:sldId id="271" r:id="rId12"/>
    <p:sldId id="274" r:id="rId13"/>
    <p:sldId id="275" r:id="rId14"/>
    <p:sldId id="272" r:id="rId15"/>
    <p:sldId id="273" r:id="rId16"/>
    <p:sldId id="268" r:id="rId17"/>
    <p:sldId id="270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5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B1774-96D1-4B33-A809-3EFBFA195D48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C8824-40B0-49C8-9377-002B5ECB2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C8824-40B0-49C8-9377-002B5ECB289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28194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Сохранение и укрепление здоровья, формирование здорового образа жизни у школьников.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4800" y="3886200"/>
            <a:ext cx="3657600" cy="17526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Подготовила: учитель физической культуры 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МБОУ «Средняя школа №2»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Николаева Оксана Анатольевна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600" dirty="0" smtClean="0"/>
              <a:t>Развитие познавательной и учебной мотивации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b="1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Совместно  с учениками  разработано учебно-методическое сопровождение</a:t>
            </a:r>
            <a:r>
              <a:rPr lang="ru-RU" dirty="0" smtClean="0"/>
              <a:t> – это презентации на темы: «Как возникли физическая культура и спорт», «Осанка», «Твой организм», «Режим дня», «Олимпийские игры», «Гимнастика», «Мой любимый вид спорта» и т.д.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ИКТ технологий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C:\Documents and Settings\123\Рабочий стол\IMG_20191107_10052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76400"/>
            <a:ext cx="3124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123\Рабочий стол\IMG_20191107_1004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0"/>
            <a:ext cx="38576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Формирование </a:t>
            </a:r>
            <a:r>
              <a:rPr lang="ru-RU" b="1" i="1" u="sng" dirty="0" smtClean="0"/>
              <a:t>осанки </a:t>
            </a:r>
            <a:r>
              <a:rPr lang="ru-RU" u="sng" dirty="0" smtClean="0"/>
              <a:t>на уроках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Хорошее физическое развитие и полноценное здоровье школьников возможны при сохранении правильной осанки, что обеспечивает благоприятное протекание физиологических процессов в организме.</a:t>
            </a:r>
          </a:p>
          <a:p>
            <a:r>
              <a:rPr lang="ru-RU" dirty="0" smtClean="0"/>
              <a:t>Систематические разумные занятия физической культурой считаются лучшим средством предупреждения нарушения осанки.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Формирование </a:t>
            </a:r>
            <a:r>
              <a:rPr lang="ru-RU" b="1" i="1" u="sng" dirty="0" smtClean="0"/>
              <a:t>осанки </a:t>
            </a:r>
            <a:r>
              <a:rPr lang="ru-RU" u="sng" dirty="0" smtClean="0"/>
              <a:t>на уроках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На своих уроках слежу за осанкой учащихся при прохождении всех разделов учебной программы в течение всего учебного года. Даю упражнения, где осанка формируется, прежде всего, в ходьбе, предлагаю комплексы и домашние задания</a:t>
            </a:r>
          </a:p>
          <a:p>
            <a:endParaRPr lang="ru-RU" dirty="0"/>
          </a:p>
        </p:txBody>
      </p:sp>
      <p:pic>
        <p:nvPicPr>
          <p:cNvPr id="4" name="Рисунок 3" descr="F:\Оксана работа\фото\уроки 18-19\1-3 кл\IMG_20190404_1103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43000"/>
            <a:ext cx="422910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обеспечение адаптации на разных этапах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276600" cy="452596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На  своих уроках создаю доброжелательную атмосферу, в которой комфортно чувствуют себя и ученики, и педагог. Применяю  современные образовательные технологии(</a:t>
            </a:r>
            <a:r>
              <a:rPr lang="ru-RU" dirty="0" err="1" smtClean="0"/>
              <a:t>здоровьесберегающая</a:t>
            </a:r>
            <a:r>
              <a:rPr lang="ru-RU" dirty="0" smtClean="0"/>
              <a:t>, </a:t>
            </a:r>
            <a:r>
              <a:rPr lang="ru-RU" dirty="0" err="1" smtClean="0"/>
              <a:t>личностно-ориентирванного</a:t>
            </a:r>
            <a:r>
              <a:rPr lang="ru-RU" dirty="0" smtClean="0"/>
              <a:t> развивающего образования, игровая, критического мышления) ускоряется процесс развития физических качеств, благодаря чему, снижается  уровень состояния тревожности и повышается самооценка обучающихся .</a:t>
            </a:r>
            <a:endParaRPr lang="ru-RU" dirty="0"/>
          </a:p>
        </p:txBody>
      </p:sp>
      <p:pic>
        <p:nvPicPr>
          <p:cNvPr id="4" name="Рисунок 3" descr="C:\Documents and Settings\123\Рабочий стол\IMG_20191105_0922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676400"/>
            <a:ext cx="4648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Методика проведения занятий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Простота, доступность, безопасность, оптимальное чередование нагрузки и отдыха, правильное дозирование нагрузки – это обязательное условие каждого урока физической культуры.</a:t>
            </a:r>
          </a:p>
          <a:p>
            <a:endParaRPr lang="ru-RU" dirty="0"/>
          </a:p>
        </p:txBody>
      </p:sp>
      <p:pic>
        <p:nvPicPr>
          <p:cNvPr id="5" name="Рисунок 4" descr="C:\Documents and Settings\123\Рабочий стол\IMG_20191018_0926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76400"/>
            <a:ext cx="338137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Я стараюсь</a:t>
            </a:r>
          </a:p>
          <a:p>
            <a:pPr lvl="0"/>
            <a:r>
              <a:rPr lang="ru-RU" dirty="0" smtClean="0"/>
              <a:t>привить учащимся интерес к систематическим занятиям физкультурой,</a:t>
            </a:r>
          </a:p>
          <a:p>
            <a:pPr lvl="0"/>
            <a:r>
              <a:rPr lang="ru-RU" dirty="0" smtClean="0"/>
              <a:t>формировать привычку  к выполнению физических упражнений, укрепляющих здоровье, психику ребенка,</a:t>
            </a:r>
          </a:p>
          <a:p>
            <a:pPr lvl="0"/>
            <a:r>
              <a:rPr lang="ru-RU" dirty="0" smtClean="0"/>
              <a:t>формировать культуру двигательной активности учащихся,</a:t>
            </a:r>
          </a:p>
          <a:p>
            <a:pPr lvl="0"/>
            <a:r>
              <a:rPr lang="ru-RU" dirty="0" smtClean="0"/>
              <a:t>воспитывать  нравственную культуру учащихся, интерес к истории спорта, желание побеждать в себе свои отрицательные привычки и недуги.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u="sng" dirty="0" smtClean="0"/>
              <a:t>Методика и организация </a:t>
            </a:r>
            <a:r>
              <a:rPr lang="ru-RU" sz="3600" b="1" i="1" u="sng" dirty="0" smtClean="0"/>
              <a:t>домашних заданий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Основные знания и умения по физической культуре дети получают в школе. Однако, чтобы иметь хорошее здоровье и физическое развитие, одних занятий в школе мало. Поэтому так важно ежедневно самостоятельно заниматься физическими упражнениями.</a:t>
            </a:r>
          </a:p>
          <a:p>
            <a:r>
              <a:rPr lang="ru-RU" dirty="0" smtClean="0"/>
              <a:t>Первым шагом, первой ступенькой к самостоятельным занятиям физической культурой являются домашние задания. </a:t>
            </a:r>
          </a:p>
          <a:p>
            <a:r>
              <a:rPr lang="ru-RU" dirty="0" smtClean="0"/>
              <a:t>Для самостоятельных домашних занятий, рекомендую детям посильные и безопасные упражнения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Выводы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Главное  для меня как учителя физической культуры – привить ученику привычку к регулярным и самостоятельным занятиям физической культурой и спортом на основе необходимых для этого знаний и здорового образа жизни. Для этого я делаю следующее:</a:t>
            </a:r>
          </a:p>
          <a:p>
            <a:pPr lvl="0"/>
            <a:r>
              <a:rPr lang="ru-RU" dirty="0" smtClean="0"/>
              <a:t>систематически провожу беседы о том, что нужно делать и как для сохранения и укрепления здоровья,</a:t>
            </a:r>
          </a:p>
          <a:p>
            <a:pPr lvl="0"/>
            <a:r>
              <a:rPr lang="ru-RU" dirty="0" smtClean="0"/>
              <a:t>прививаю интерес к физической культуре, проводя уроки интересно,</a:t>
            </a:r>
          </a:p>
          <a:p>
            <a:pPr lvl="0"/>
            <a:r>
              <a:rPr lang="ru-RU" dirty="0" smtClean="0"/>
              <a:t>учу самостоятельно выполнять различные физические упражнения для развития физических способностей и укрепления здоровья ученика,</a:t>
            </a:r>
          </a:p>
          <a:p>
            <a:pPr lvl="0"/>
            <a:r>
              <a:rPr lang="ru-RU" dirty="0" smtClean="0"/>
              <a:t>воспитываю потребность в движении как образе жизни,</a:t>
            </a:r>
          </a:p>
          <a:p>
            <a:pPr lvl="0"/>
            <a:r>
              <a:rPr lang="ru-RU" dirty="0" smtClean="0"/>
              <a:t>ф</a:t>
            </a:r>
            <a:r>
              <a:rPr lang="ru-RU" smtClean="0"/>
              <a:t>ормирую </a:t>
            </a:r>
            <a:r>
              <a:rPr lang="ru-RU" dirty="0" smtClean="0"/>
              <a:t>у детей и родителей  понятие здорового образа жизни и желание его вести через беседы среди учеников и их родителей.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dirty="0" smtClean="0"/>
              <a:t>Здоровье – не всё, но всё без здоровья – ничто.</a:t>
            </a:r>
            <a:br>
              <a:rPr lang="ru-RU" sz="2400" dirty="0" smtClean="0"/>
            </a:br>
            <a:r>
              <a:rPr lang="ru-RU" sz="2400" dirty="0" smtClean="0"/>
              <a:t>Сократ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 соответствии с законом РФ “Об образовании” здоровье школьников отнесено к приоритетным направлениям государственной политики в области образования.</a:t>
            </a:r>
          </a:p>
          <a:p>
            <a:r>
              <a:rPr lang="ru-RU" dirty="0" smtClean="0"/>
              <a:t>Цивилизованное общество строится здоровыми людьми.</a:t>
            </a:r>
          </a:p>
          <a:p>
            <a:endParaRPr lang="ru-RU" dirty="0" smtClean="0"/>
          </a:p>
          <a:p>
            <a:r>
              <a:rPr lang="ru-RU" dirty="0" smtClean="0"/>
              <a:t> Задача школы - сохранить и укрепить здоровье своих воспитанников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</a:t>
            </a:r>
            <a:r>
              <a:rPr lang="ru-RU" dirty="0" smtClean="0"/>
              <a:t>Поэтому, главное действующее лицо, заботящееся о здоровье учащихся в образовательных учреждениях - педагог.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Сохранение и укрепление здоровья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Цель </a:t>
            </a:r>
            <a:r>
              <a:rPr lang="ru-RU" dirty="0" err="1" smtClean="0"/>
              <a:t>здоровьесберегающей</a:t>
            </a:r>
            <a:r>
              <a:rPr lang="ru-RU" dirty="0" smtClean="0"/>
              <a:t> педагогики – вооружить выпускника знаниями, необходимыми для ведения здорового образа жизни, и воспитать у него культуру здоровья.  Каждый третий ребенок, поступающий в школу, имеет то или иное хроническое заболевание. Но многие школьники приобретают заболевания в процессе обучения. Это происходит потому, что дети нередко испытывают учебные и </a:t>
            </a:r>
            <a:r>
              <a:rPr lang="ru-RU" dirty="0" err="1" smtClean="0"/>
              <a:t>психоэмоциональные</a:t>
            </a:r>
            <a:r>
              <a:rPr lang="ru-RU" dirty="0" smtClean="0"/>
              <a:t> перегрузки, как правило, на фоне недостаточной двигательной активности.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Здоровый образ жизни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Здоровый образ жизни школьника</a:t>
            </a:r>
            <a:r>
              <a:rPr lang="ru-RU" dirty="0" smtClean="0"/>
              <a:t> – это условие не только здоровья, но и дальнейшей успешной работы, семейной жизни.</a:t>
            </a:r>
            <a:br>
              <a:rPr lang="ru-RU" dirty="0" smtClean="0"/>
            </a:br>
            <a:r>
              <a:rPr lang="ru-RU" dirty="0" smtClean="0"/>
              <a:t>Крайне важно создавать у ребенка </a:t>
            </a:r>
            <a:r>
              <a:rPr lang="ru-RU" b="1" dirty="0" smtClean="0"/>
              <a:t>культ здоровья</a:t>
            </a:r>
            <a:r>
              <a:rPr lang="ru-RU" dirty="0" smtClean="0"/>
              <a:t>, показывать всеми средствами красоту физического и психического совершенства. </a:t>
            </a:r>
            <a:r>
              <a:rPr lang="ru-RU" b="1" dirty="0" smtClean="0"/>
              <a:t>Жизнь ставит задачу – формировать у школьников убежденность в необходимости ведения здорового образа жизни </a:t>
            </a:r>
            <a:r>
              <a:rPr lang="ru-RU" dirty="0" smtClean="0"/>
              <a:t>(соблюдения режима дня, выработки отрицательного отношения к таким вредным привычкам, как курение, пьянство, наркомания, самолечение). Иными словами, здоровью надо учить.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Опыт работы учителя физической культуры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Как реализуется поставленная цель мною в качестве  учителя и классного руководителя в деле формирования навыков  здорового образа жизни?</a:t>
            </a:r>
          </a:p>
          <a:p>
            <a:r>
              <a:rPr lang="ru-RU" dirty="0" smtClean="0"/>
              <a:t>Основной формой работы с обучающимися является урок: он просвещает, ориентирует, направляет и формирует навыки ребят.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Оксана работа\фото\уроки 18-19\1-3 кл\IMG_20190403_1218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370046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F:\Оксана работа\фото\Новая папка\2018\IMG_20180130_1106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533400"/>
            <a:ext cx="34290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Оксана работа\фото\Новая папка\2018\IMG_20180226_0824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4290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Оксана работа\фото\уроки 18-19\1-3 кл\IMG_20190403_12062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200400"/>
            <a:ext cx="31813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Опыт работы учителя физической культуры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Использую  </a:t>
            </a:r>
            <a:r>
              <a:rPr lang="ru-RU" dirty="0" err="1" smtClean="0"/>
              <a:t>здоровьесберегающие</a:t>
            </a:r>
            <a:r>
              <a:rPr lang="ru-RU" dirty="0" smtClean="0"/>
              <a:t> технологий, формы и методы в организации учебной деятельности.</a:t>
            </a:r>
          </a:p>
          <a:p>
            <a:r>
              <a:rPr lang="ru-RU" dirty="0" smtClean="0"/>
              <a:t>Адаптация на разных этапах обучения.</a:t>
            </a:r>
          </a:p>
          <a:p>
            <a:pPr lvl="0"/>
            <a:r>
              <a:rPr lang="ru-RU" dirty="0" smtClean="0"/>
              <a:t>Развиваю познавательную и учебную. мотивации 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Здоровьесберегающие</a:t>
            </a:r>
            <a:r>
              <a:rPr lang="ru-RU" dirty="0" smtClean="0"/>
              <a:t> технологии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91000" y="1600200"/>
            <a:ext cx="4495800" cy="4525963"/>
          </a:xfrm>
        </p:spPr>
        <p:txBody>
          <a:bodyPr/>
          <a:lstStyle/>
          <a:p>
            <a:r>
              <a:rPr lang="ru-RU" dirty="0" smtClean="0"/>
              <a:t>50% занятий провожу на свежем воздухе – это: лёгкоатлетические упражнения, кроссовая подготовка, подвижные игры, русская лапта.</a:t>
            </a:r>
            <a:endParaRPr lang="ru-RU" dirty="0"/>
          </a:p>
        </p:txBody>
      </p:sp>
      <p:pic>
        <p:nvPicPr>
          <p:cNvPr id="4" name="Рисунок 3" descr="F:\Оксана работа\фото\уроки 18-19\1-3 кл\IMG_20190403_1206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29718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Здоровьесберегающие</a:t>
            </a:r>
            <a:r>
              <a:rPr lang="ru-RU" dirty="0" smtClean="0"/>
              <a:t> технологии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ru-RU" dirty="0" smtClean="0"/>
              <a:t>В подготовительной части урока применяю японскую гимнастику </a:t>
            </a:r>
            <a:r>
              <a:rPr lang="ru-RU" dirty="0" err="1" smtClean="0"/>
              <a:t>Макко-хо</a:t>
            </a:r>
            <a:r>
              <a:rPr lang="ru-RU" dirty="0" smtClean="0"/>
              <a:t>  – это 4  упражнения  на растяжку </a:t>
            </a:r>
            <a:r>
              <a:rPr lang="ru-RU" smtClean="0"/>
              <a:t>с </a:t>
            </a:r>
            <a:r>
              <a:rPr lang="ru-RU" smtClean="0"/>
              <a:t>глубоким </a:t>
            </a:r>
            <a:r>
              <a:rPr lang="ru-RU" dirty="0" smtClean="0"/>
              <a:t>дыханием, которые улучшают подвижность суставов, кровообращение, выпрямляют позвоночник, повышают иммунитет, ускоряют обмен веществ</a:t>
            </a:r>
            <a:endParaRPr lang="ru-RU" dirty="0"/>
          </a:p>
        </p:txBody>
      </p:sp>
      <p:pic>
        <p:nvPicPr>
          <p:cNvPr id="4" name="Рисунок 3" descr="C:\Documents and Settings\123\Рабочий стол\IMG_20191108_1119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219200"/>
            <a:ext cx="3886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123\Рабочий стол\IMG_20191108_1122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962400"/>
            <a:ext cx="43148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486</TotalTime>
  <Words>579</Words>
  <Application>Microsoft Office PowerPoint</Application>
  <PresentationFormat>Экран (4:3)</PresentationFormat>
  <Paragraphs>54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Сохранение и укрепление здоровья, формирование здорового образа жизни у школьников. </vt:lpstr>
      <vt:lpstr>Здоровье – не всё, но всё без здоровья – ничто. Сократ</vt:lpstr>
      <vt:lpstr>Сохранение и укрепление здоровья</vt:lpstr>
      <vt:lpstr>Здоровый образ жизни</vt:lpstr>
      <vt:lpstr>Опыт работы учителя физической культуры</vt:lpstr>
      <vt:lpstr>Слайд 6</vt:lpstr>
      <vt:lpstr>Опыт работы учителя физической культуры</vt:lpstr>
      <vt:lpstr>Здоровьесберегающие технологии</vt:lpstr>
      <vt:lpstr>Здоровьесберегающие технологии</vt:lpstr>
      <vt:lpstr> Развитие познавательной и учебной мотивации    </vt:lpstr>
      <vt:lpstr>использование ИКТ технологий  </vt:lpstr>
      <vt:lpstr>Формирование осанки на уроках </vt:lpstr>
      <vt:lpstr>Формирование осанки на уроках</vt:lpstr>
      <vt:lpstr>обеспечение адаптации на разных этапах обучения</vt:lpstr>
      <vt:lpstr>Методика проведения занятий</vt:lpstr>
      <vt:lpstr>Слайд 16</vt:lpstr>
      <vt:lpstr>Методика и организация домашних заданий </vt:lpstr>
      <vt:lpstr>Выводы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Сохранение и укрепление здоровья, формирование здорового образа жизни у школьников. </dc:title>
  <cp:lastModifiedBy>Николай</cp:lastModifiedBy>
  <cp:revision>52</cp:revision>
  <dcterms:modified xsi:type="dcterms:W3CDTF">2020-03-23T04:25:22Z</dcterms:modified>
</cp:coreProperties>
</file>