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>
        <p:scale>
          <a:sx n="105" d="100"/>
          <a:sy n="105" d="100"/>
        </p:scale>
        <p:origin x="-90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48877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759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623843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55745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39722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188534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13370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26811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15181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11388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71707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626B-67B0-4D9D-BB4F-ADD1A121366C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E5C5B-959B-4D41-8957-39990530A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618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699021"/>
            <a:ext cx="6858000" cy="357571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подготовки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ЕГЭ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русскому языку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опыта работы)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04103" y="5196689"/>
            <a:ext cx="5188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Иванова Е.Е., учитель русского языка и литературы</a:t>
            </a:r>
          </a:p>
          <a:p>
            <a:r>
              <a:rPr lang="ru-RU" dirty="0" smtClean="0"/>
              <a:t> МБОУ «Средняя школа №2» г. Десногорска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13908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67267"/>
            <a:ext cx="8108950" cy="54694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работы при подготовке к ЕГЭ по русскому языку: </a:t>
            </a:r>
          </a:p>
          <a:p>
            <a:pPr marL="0" indent="0" algn="ctr">
              <a:buNone/>
            </a:pPr>
            <a:endParaRPr lang="ru-RU" sz="27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должна вестись в системе и начинаться как можно раньше;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внимательное и глубокое изучение материала, который  встретится в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КИМах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ЕГЭ;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систематического повторения пройденного;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тестовый контроль;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анализ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текста;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работа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400" b="1" i="1" dirty="0" smtClean="0"/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8469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279400"/>
            <a:ext cx="8398933" cy="58975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сочинения- рассуждения </a:t>
            </a:r>
            <a:endParaRPr lang="ru-RU" sz="33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начать:  1) с кратких сведений об авторе, о его творчестве, если это имеет отношение к тексту.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начинать сочинение можно конструкцией “именительный темы”. Такое эмоциональное начало особенно подходит для сочинений по текстам, в которых авторы обращаются к “вечным” темам.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 с длинного ряда однородных членов предложения с обобщающим словом (в качестве однородных членов чаще всего используются отвлеченные существительные, обозначающие понятия, связанные с темой текста).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 с двух - трех риторических вопросов, подводящих к теме или главной  мысли  текста (в  вопросах уместно  использовать слова-антонимы)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 со своих размышлений по поднятой автором проблеме.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8462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267" y="304800"/>
            <a:ext cx="8712200" cy="621453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Проблема текста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 – это вопрос, над которым задумывается автор: воспитания, образования, бережного отношения к родному языку…,сохранения чистоты речи, уважительного отношения к…, ответственности, исторической памяти, выбора, смысла жизни, милосердия, жестокого отношения к окружающим, бережного отношения к природе, духовности, нравственной прочности человека, нравственной деградации общества.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Что такое…? Таким вопросом задаётся автор и обозначает проблему…. (какую?). Постараюсь прокомментировать её.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центре внимания автора – проблема… (какая?) Рассуждая о… (о чём?), автор задается вопросом: .... (каким?). Вот что волнует писателя.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Текст … (ФИО) посвящен одной из наиболее актуальных проблем современности - … (какой?)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заставляет нас задуматься о …. (о чём? над какими вопросами?).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7591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17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 проблемы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528745"/>
              </p:ext>
            </p:extLst>
          </p:nvPr>
        </p:nvGraphicFramePr>
        <p:xfrm>
          <a:off x="389467" y="1481669"/>
          <a:ext cx="8356600" cy="52184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2666"/>
                <a:gridCol w="3403600"/>
                <a:gridCol w="4360334"/>
              </a:tblGrid>
              <a:tr h="451355"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1 (по тексту публицистического стиля)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рассуждения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6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1.На каких примерах автор раскрывает проблему?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Раскрывая проблему дружбы, </a:t>
                      </a: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размышляет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над отношениями между людьми в современном обществе.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6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2.Какими фактами, событиями автор иллюстрирует проблему?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Иван Ильин обращает внимание на то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что настоящей дружбе сегодня часто предпочитают кратковременные бездуховные отношения.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53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Какие высказывания автора заслуживают особого внимания? Какие средства выразительности помогают автору донести свои мысли до читателя?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с горькой иронией пишет о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«дружбе злословия», «дружбе преферанса» и даже «дружбе 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собутыльничества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»: люди случайно сталкиваются друг с другом, «подобно деревянным шарам», и снова остаются одинокими.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86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4.В чём значимость этих высказываний? (В чём убеждает нас автор?)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Иван Ильин убеждает нас в том, что 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истинная дружба, основанная на духовной близости, способна преодолеть одиночество человека.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7542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195321"/>
              </p:ext>
            </p:extLst>
          </p:nvPr>
        </p:nvGraphicFramePr>
        <p:xfrm>
          <a:off x="381000" y="457201"/>
          <a:ext cx="8382000" cy="6014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  <a:gridCol w="3013930"/>
                <a:gridCol w="4910870"/>
              </a:tblGrid>
              <a:tr h="220527">
                <a:tc rowSpan="6">
                  <a:txBody>
                    <a:bodyPr/>
                    <a:lstStyle/>
                    <a:p>
                      <a:pPr marL="71755" marR="71755"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 2 (по тексту художественного стиля)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Образец рассуждения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/>
                </a:tc>
              </a:tr>
              <a:tr h="1231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1.На каком примере автор раскрывает проблему?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Писатель раскрывает проблему на примере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взаимоотношений отца и сына. </a:t>
                      </a: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искренне сочувствует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старику-отцу, который по первому зову сына, несмотря на преклонный возраст и непогоду, отправляется в город, чтобы быть рядом, при необходимости помочь.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439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2.Каково отношение автора к поступку героя?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С.Турсун</a:t>
                      </a: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выражает сожаление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поводу того,  что сын не задумался о последствиях своего телефонного звонка, заставил старика волноваться и отправиться в трудный для него путь.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79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Какие чувства героев описаны автором и каким образом? Есть ли в тексте значимые художественные детали?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Какие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выразительности помогают автору донести свои мысли до читателя?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Через внутренний  монолог </a:t>
                      </a: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передаёт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целую бурю чувств, которые вызвал поступок сына в душе отца: боль, обиду, разочарование.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2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4.Какие слова (мысли) героев имеют особое значение?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«Учись, сынок. Хорошее это дело – учиться», - в эти слова старика </a:t>
                      </a: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писатель вложил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 глубокий смысл: видно, так и не научился 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Мурод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настоящей сыновней любви и заботе.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072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5.В чём убеждает автор читателей?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 автор пытается достучаться до наших сердец и напомнить 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каждому из нас о необходимости беречь своих родных, заботиться о тех, кто подарил нам жизнь.</a:t>
                      </a:r>
                      <a:endParaRPr lang="ru-RU" sz="140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031" marR="55031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7963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237067"/>
            <a:ext cx="7886700" cy="55033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Смысловые отношения между примерами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0999" y="4030132"/>
            <a:ext cx="8390467" cy="205951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обозначать связь между примерами?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Указание на связь примеров как зачин в комментарии: «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Размышляя над проблемой, писатель противопоставляет двух героев, каждый из которых воплощает в себе разное отношение к жизни…»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Указание на связь примеров при переходе от первого ко второму: «Для сравнения обратимся к другому примеру…»</a:t>
            </a:r>
          </a:p>
          <a:p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Указание на связь примеров как итог комментирования: «Оба приведённых примера, дополняя друг друга, позволяют  увидеть…»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46712229"/>
              </p:ext>
            </p:extLst>
          </p:nvPr>
        </p:nvGraphicFramePr>
        <p:xfrm>
          <a:off x="364067" y="872066"/>
          <a:ext cx="8415866" cy="2921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301"/>
                <a:gridCol w="5864565"/>
              </a:tblGrid>
              <a:tr h="460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Противопоставление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Противопоставляя этих героев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(примеры), автор показывает…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9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Сравнение, сопоставление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Сравнивая эти примеры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(героев, поступки), мы можем увидеть…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стало </a:t>
                      </a:r>
                      <a:r>
                        <a:rPr lang="ru-RU" sz="1600" b="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причиной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этих…? Об этом автор пишет дальше.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0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Следствие, вывод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рассуждение приводит </a:t>
                      </a:r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автора </a:t>
                      </a:r>
                      <a:r>
                        <a:rPr lang="ru-RU" sz="1600" b="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выводу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том, что…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60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Уступка</a:t>
                      </a:r>
                      <a:endParaRPr lang="ru-RU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i="1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Несмотря на то, что </a:t>
                      </a:r>
                      <a:r>
                        <a:rPr lang="ru-RU" sz="16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убеждены в правильности…., герой (автор) думает иначе. Он….</a:t>
                      </a:r>
                      <a:endParaRPr lang="ru-RU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5450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133" y="355600"/>
            <a:ext cx="8373534" cy="5821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Авторская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Авторская позиция такова:… (сформулируйте). Он утверждает, что…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Развивая свою мысль, автор приводит нас к утверждению, что… (какому утверждению?)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Главные усилия автора направлены на то, чтобы убедить нас, что ….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убедить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считает, что… Он полагает, что…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Суть позиции автора заключена в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следующем…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(сформулировать её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Собственное мнение по обозначенной проблеме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Бесспорно, автор текста прав. Я полностью с ним согласен. Мне кажется, что… (в чем согласие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Попробую доказать свою мысль.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Трудно не согласиться с автором (писателем, художником слова, публицистом, Ф.И.О) в том, что… (в чем согласие?). Докажу свою мысль примерами.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Моя точка зрения на данную проблему сходна с мнением … (ФИО). Мне тоже кажется, что… (в чем согласие?). Аргументирую свою точку зрения.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Нельзя остаться равнодушным к сказанному … (кем?) Я согласен с писателем, что…(в чем согласие?) Можно привести множество аргументов в подтверждение точки зрения автора. Остановлюсь на некоторых из них.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47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067" y="211667"/>
            <a:ext cx="8500533" cy="644313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Аргументы.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Вспоминается книга… (чья?) «…….» (название)  (здесь представление проблемы)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Писатель…. (ФИО) тоже обращался к проблеме…  (какой?) Например, в книге«….» (название)… главный герой…. (здесь представление проблемы)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Именно об этом (о чем? о какой проблеме?) идет речь в произведении…(название) ….. (ФИО) (здесь представление проблемы)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Передо мной тоже как-то стояла такая проблема. Я … (не мог, не знал…) (описание проблемной ситуации)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Из истории мы знаем… (пример с проблемной ситуацией)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Помню, однажды я стала свидетелем такой ситуации (описание проблемной ситуации)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Заключение.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Закончить сочинение надо фразой, которая подводит итог всему сказанному и логически связывает творческую работу ученика с прочитанным текстом. 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заключение подчеркну глубокий смысл текста… (ФИО), заставившего нас поразмышлять над такой важной проблемой.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Заканчивая размышление над прочитанным текстом… (ФИО), сделаю вывод: как важно… (вывод из проблемы)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Итак, писатель… (ФИО), поставивший проблему… (какую?), приводит нас к мысли:… (какой?)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Думаю, что мне удалось доказать, что проблема… (какая?), обозначенная… (ФИО), актуальна. Книги и случаи из жизни – тому подтверждение.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Таким образом, вместе с автором текста мы приходим к выводу, что… (вывод из проблемы)	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 Прочитанный текст .. помог мне утвердиться во мнении, что ….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Статья … задела меня за живое, побудила задуматься о том, что …, и я надеюсь, что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5939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981</Words>
  <Application>Microsoft Office PowerPoint</Application>
  <PresentationFormat>Экран (4:3)</PresentationFormat>
  <Paragraphs>94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Система подготовки  учащихся к ЕГЭ  по русскому языку  (из опыта работы) </vt:lpstr>
      <vt:lpstr>Презентация PowerPoint</vt:lpstr>
      <vt:lpstr>Презентация PowerPoint</vt:lpstr>
      <vt:lpstr>Презентация PowerPoint</vt:lpstr>
      <vt:lpstr>III. Комментарий проблемы</vt:lpstr>
      <vt:lpstr>Презентация PowerPoint</vt:lpstr>
      <vt:lpstr>Смысловые отношения между примерами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подготовки  учащихся к ЕГЭ  по русскому языку  (из опыта работы)</dc:title>
  <dc:creator>Пользователь</dc:creator>
  <cp:lastModifiedBy>тфефа</cp:lastModifiedBy>
  <cp:revision>5</cp:revision>
  <dcterms:created xsi:type="dcterms:W3CDTF">2020-02-11T16:31:38Z</dcterms:created>
  <dcterms:modified xsi:type="dcterms:W3CDTF">2020-05-14T04:25:41Z</dcterms:modified>
</cp:coreProperties>
</file>