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4"/>
  </p:notesMasterIdLst>
  <p:sldIdLst>
    <p:sldId id="297" r:id="rId2"/>
    <p:sldId id="291" r:id="rId3"/>
    <p:sldId id="292" r:id="rId4"/>
    <p:sldId id="293" r:id="rId5"/>
    <p:sldId id="294" r:id="rId6"/>
    <p:sldId id="256" r:id="rId7"/>
    <p:sldId id="257" r:id="rId8"/>
    <p:sldId id="258" r:id="rId9"/>
    <p:sldId id="290" r:id="rId10"/>
    <p:sldId id="282" r:id="rId11"/>
    <p:sldId id="289" r:id="rId12"/>
    <p:sldId id="262" r:id="rId13"/>
    <p:sldId id="277" r:id="rId14"/>
    <p:sldId id="285" r:id="rId15"/>
    <p:sldId id="286" r:id="rId16"/>
    <p:sldId id="284" r:id="rId17"/>
    <p:sldId id="265" r:id="rId18"/>
    <p:sldId id="295" r:id="rId19"/>
    <p:sldId id="296" r:id="rId20"/>
    <p:sldId id="266" r:id="rId21"/>
    <p:sldId id="263" r:id="rId22"/>
    <p:sldId id="27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B50"/>
    <a:srgbClr val="1D3281"/>
    <a:srgbClr val="A7333E"/>
    <a:srgbClr val="000000"/>
    <a:srgbClr val="F3A915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9" autoAdjust="0"/>
    <p:restoredTop sz="94660"/>
  </p:normalViewPr>
  <p:slideViewPr>
    <p:cSldViewPr>
      <p:cViewPr>
        <p:scale>
          <a:sx n="105" d="100"/>
          <a:sy n="105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689F3-0251-4B1F-BC01-D2A80DC9B830}" type="doc">
      <dgm:prSet loTypeId="urn:microsoft.com/office/officeart/2005/8/layout/hList3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7A4DEC8-B77F-48CA-A2A9-111437285093}">
      <dgm:prSet phldrT="[Текст]"/>
      <dgm:spPr/>
      <dgm:t>
        <a:bodyPr/>
        <a:lstStyle/>
        <a:p>
          <a:r>
            <a:rPr lang="ru-RU" dirty="0" smtClean="0"/>
            <a:t>Классный коллектив</a:t>
          </a:r>
          <a:endParaRPr lang="ru-RU" dirty="0"/>
        </a:p>
      </dgm:t>
    </dgm:pt>
    <dgm:pt modelId="{DA8A6C6F-48F4-480D-80E4-F7A781DB22D0}" type="parTrans" cxnId="{DEB7217D-388D-47F6-AAAE-0BF28868E6DA}">
      <dgm:prSet/>
      <dgm:spPr/>
      <dgm:t>
        <a:bodyPr/>
        <a:lstStyle/>
        <a:p>
          <a:endParaRPr lang="ru-RU"/>
        </a:p>
      </dgm:t>
    </dgm:pt>
    <dgm:pt modelId="{33FA8194-886D-48F6-AF31-0414D10F392A}" type="sibTrans" cxnId="{DEB7217D-388D-47F6-AAAE-0BF28868E6DA}">
      <dgm:prSet/>
      <dgm:spPr/>
      <dgm:t>
        <a:bodyPr/>
        <a:lstStyle/>
        <a:p>
          <a:endParaRPr lang="ru-RU"/>
        </a:p>
      </dgm:t>
    </dgm:pt>
    <dgm:pt modelId="{C5926F75-5687-4A1B-8C02-298EF414627B}">
      <dgm:prSet phldrT="[Текст]"/>
      <dgm:spPr/>
      <dgm:t>
        <a:bodyPr/>
        <a:lstStyle/>
        <a:p>
          <a:r>
            <a:rPr lang="ru-RU" dirty="0" smtClean="0"/>
            <a:t>Мощное активное поле (одарённые дети)</a:t>
          </a:r>
          <a:endParaRPr lang="ru-RU" dirty="0"/>
        </a:p>
      </dgm:t>
    </dgm:pt>
    <dgm:pt modelId="{10F9AFE2-6A30-42FD-B3B5-C7E1DDAAEB49}" type="parTrans" cxnId="{09CD481F-CEB1-4945-826E-1795A4278607}">
      <dgm:prSet/>
      <dgm:spPr/>
      <dgm:t>
        <a:bodyPr/>
        <a:lstStyle/>
        <a:p>
          <a:endParaRPr lang="ru-RU"/>
        </a:p>
      </dgm:t>
    </dgm:pt>
    <dgm:pt modelId="{B346D09A-9BEB-4DA0-A52B-3036D57B2836}" type="sibTrans" cxnId="{09CD481F-CEB1-4945-826E-1795A4278607}">
      <dgm:prSet/>
      <dgm:spPr/>
      <dgm:t>
        <a:bodyPr/>
        <a:lstStyle/>
        <a:p>
          <a:endParaRPr lang="ru-RU"/>
        </a:p>
      </dgm:t>
    </dgm:pt>
    <dgm:pt modelId="{88DFBD1F-A0EB-4701-BEED-3FF75B50261F}">
      <dgm:prSet phldrT="[Текст]"/>
      <dgm:spPr/>
      <dgm:t>
        <a:bodyPr/>
        <a:lstStyle/>
        <a:p>
          <a:r>
            <a:rPr lang="ru-RU" dirty="0" smtClean="0"/>
            <a:t>Нейтральное или инертное поле (средне- или слабоуспевающие дети)</a:t>
          </a:r>
          <a:endParaRPr lang="ru-RU" dirty="0"/>
        </a:p>
      </dgm:t>
    </dgm:pt>
    <dgm:pt modelId="{9D1C91FE-85ED-4C06-B728-55E037DAAF85}" type="parTrans" cxnId="{48CDD762-744B-4179-A08B-C0F2BCE584C2}">
      <dgm:prSet/>
      <dgm:spPr/>
      <dgm:t>
        <a:bodyPr/>
        <a:lstStyle/>
        <a:p>
          <a:endParaRPr lang="ru-RU"/>
        </a:p>
      </dgm:t>
    </dgm:pt>
    <dgm:pt modelId="{E3F847B1-CFFB-4521-AEF8-F2E898E8C6D3}" type="sibTrans" cxnId="{48CDD762-744B-4179-A08B-C0F2BCE584C2}">
      <dgm:prSet/>
      <dgm:spPr/>
      <dgm:t>
        <a:bodyPr/>
        <a:lstStyle/>
        <a:p>
          <a:endParaRPr lang="ru-RU"/>
        </a:p>
      </dgm:t>
    </dgm:pt>
    <dgm:pt modelId="{A3BCEC08-F6E3-4F37-945A-07717C9E4D48}">
      <dgm:prSet phldrT="[Текст]"/>
      <dgm:spPr/>
      <dgm:t>
        <a:bodyPr/>
        <a:lstStyle/>
        <a:p>
          <a:endParaRPr lang="ru-RU" dirty="0"/>
        </a:p>
      </dgm:t>
    </dgm:pt>
    <dgm:pt modelId="{5F57E2F6-F8D7-4925-B335-8E322FD48ABB}" type="parTrans" cxnId="{4ED258FB-F31B-44AD-A784-FE6545FAA234}">
      <dgm:prSet/>
      <dgm:spPr/>
      <dgm:t>
        <a:bodyPr/>
        <a:lstStyle/>
        <a:p>
          <a:endParaRPr lang="ru-RU"/>
        </a:p>
      </dgm:t>
    </dgm:pt>
    <dgm:pt modelId="{EA7B0372-3E73-4C71-9588-91B79A36637E}" type="sibTrans" cxnId="{4ED258FB-F31B-44AD-A784-FE6545FAA234}">
      <dgm:prSet/>
      <dgm:spPr/>
      <dgm:t>
        <a:bodyPr/>
        <a:lstStyle/>
        <a:p>
          <a:endParaRPr lang="ru-RU"/>
        </a:p>
      </dgm:t>
    </dgm:pt>
    <dgm:pt modelId="{94788974-E83A-46BC-8A5D-D36F2EB1E9BB}" type="pres">
      <dgm:prSet presAssocID="{410689F3-0251-4B1F-BC01-D2A80DC9B8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5482B1-A357-47C4-9C9B-08A21DD9C842}" type="pres">
      <dgm:prSet presAssocID="{57A4DEC8-B77F-48CA-A2A9-111437285093}" presName="roof" presStyleLbl="dkBgShp" presStyleIdx="0" presStyleCnt="2"/>
      <dgm:spPr/>
      <dgm:t>
        <a:bodyPr/>
        <a:lstStyle/>
        <a:p>
          <a:endParaRPr lang="ru-RU"/>
        </a:p>
      </dgm:t>
    </dgm:pt>
    <dgm:pt modelId="{EF098BB3-C1B0-4B27-9098-605AEA57A121}" type="pres">
      <dgm:prSet presAssocID="{57A4DEC8-B77F-48CA-A2A9-111437285093}" presName="pillars" presStyleCnt="0"/>
      <dgm:spPr/>
    </dgm:pt>
    <dgm:pt modelId="{A526AD0B-2A55-4B17-85DC-08C652BDAE8B}" type="pres">
      <dgm:prSet presAssocID="{57A4DEC8-B77F-48CA-A2A9-111437285093}" presName="pillar1" presStyleLbl="node1" presStyleIdx="0" presStyleCnt="2" custScaleY="9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64596-3244-4421-92F3-D9EDFE12F260}" type="pres">
      <dgm:prSet presAssocID="{88DFBD1F-A0EB-4701-BEED-3FF75B50261F}" presName="pillarX" presStyleLbl="node1" presStyleIdx="1" presStyleCnt="2" custScaleY="100001" custLinFactNeighborX="870" custLinFactNeighborY="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873BA-C9D7-4B0F-B341-CC66BEFC3ABA}" type="pres">
      <dgm:prSet presAssocID="{57A4DEC8-B77F-48CA-A2A9-111437285093}" presName="base" presStyleLbl="dkBgShp" presStyleIdx="1" presStyleCnt="2"/>
      <dgm:spPr/>
    </dgm:pt>
  </dgm:ptLst>
  <dgm:cxnLst>
    <dgm:cxn modelId="{DEB7217D-388D-47F6-AAAE-0BF28868E6DA}" srcId="{410689F3-0251-4B1F-BC01-D2A80DC9B830}" destId="{57A4DEC8-B77F-48CA-A2A9-111437285093}" srcOrd="0" destOrd="0" parTransId="{DA8A6C6F-48F4-480D-80E4-F7A781DB22D0}" sibTransId="{33FA8194-886D-48F6-AF31-0414D10F392A}"/>
    <dgm:cxn modelId="{12758EE5-8CD2-4E78-8ACA-5ED660D32BC7}" type="presOf" srcId="{88DFBD1F-A0EB-4701-BEED-3FF75B50261F}" destId="{4CC64596-3244-4421-92F3-D9EDFE12F260}" srcOrd="0" destOrd="0" presId="urn:microsoft.com/office/officeart/2005/8/layout/hList3"/>
    <dgm:cxn modelId="{F61E663D-58F2-4261-BC93-7FB610B2DFF6}" type="presOf" srcId="{57A4DEC8-B77F-48CA-A2A9-111437285093}" destId="{315482B1-A357-47C4-9C9B-08A21DD9C842}" srcOrd="0" destOrd="0" presId="urn:microsoft.com/office/officeart/2005/8/layout/hList3"/>
    <dgm:cxn modelId="{4ED258FB-F31B-44AD-A784-FE6545FAA234}" srcId="{410689F3-0251-4B1F-BC01-D2A80DC9B830}" destId="{A3BCEC08-F6E3-4F37-945A-07717C9E4D48}" srcOrd="1" destOrd="0" parTransId="{5F57E2F6-F8D7-4925-B335-8E322FD48ABB}" sibTransId="{EA7B0372-3E73-4C71-9588-91B79A36637E}"/>
    <dgm:cxn modelId="{09CD481F-CEB1-4945-826E-1795A4278607}" srcId="{57A4DEC8-B77F-48CA-A2A9-111437285093}" destId="{C5926F75-5687-4A1B-8C02-298EF414627B}" srcOrd="0" destOrd="0" parTransId="{10F9AFE2-6A30-42FD-B3B5-C7E1DDAAEB49}" sibTransId="{B346D09A-9BEB-4DA0-A52B-3036D57B2836}"/>
    <dgm:cxn modelId="{531BF027-8791-4601-A9CC-53BCA2E6865A}" type="presOf" srcId="{410689F3-0251-4B1F-BC01-D2A80DC9B830}" destId="{94788974-E83A-46BC-8A5D-D36F2EB1E9BB}" srcOrd="0" destOrd="0" presId="urn:microsoft.com/office/officeart/2005/8/layout/hList3"/>
    <dgm:cxn modelId="{1F9978D9-DC1D-4176-893D-0648D5E24741}" type="presOf" srcId="{C5926F75-5687-4A1B-8C02-298EF414627B}" destId="{A526AD0B-2A55-4B17-85DC-08C652BDAE8B}" srcOrd="0" destOrd="0" presId="urn:microsoft.com/office/officeart/2005/8/layout/hList3"/>
    <dgm:cxn modelId="{48CDD762-744B-4179-A08B-C0F2BCE584C2}" srcId="{57A4DEC8-B77F-48CA-A2A9-111437285093}" destId="{88DFBD1F-A0EB-4701-BEED-3FF75B50261F}" srcOrd="1" destOrd="0" parTransId="{9D1C91FE-85ED-4C06-B728-55E037DAAF85}" sibTransId="{E3F847B1-CFFB-4521-AEF8-F2E898E8C6D3}"/>
    <dgm:cxn modelId="{78DFDF9E-C3C5-4E57-AD86-F922630C9371}" type="presParOf" srcId="{94788974-E83A-46BC-8A5D-D36F2EB1E9BB}" destId="{315482B1-A357-47C4-9C9B-08A21DD9C842}" srcOrd="0" destOrd="0" presId="urn:microsoft.com/office/officeart/2005/8/layout/hList3"/>
    <dgm:cxn modelId="{D9802B47-B2F6-4BD9-A4AE-A20C670E2083}" type="presParOf" srcId="{94788974-E83A-46BC-8A5D-D36F2EB1E9BB}" destId="{EF098BB3-C1B0-4B27-9098-605AEA57A121}" srcOrd="1" destOrd="0" presId="urn:microsoft.com/office/officeart/2005/8/layout/hList3"/>
    <dgm:cxn modelId="{D99648F5-5763-4944-A0D0-4A5182C83B7C}" type="presParOf" srcId="{EF098BB3-C1B0-4B27-9098-605AEA57A121}" destId="{A526AD0B-2A55-4B17-85DC-08C652BDAE8B}" srcOrd="0" destOrd="0" presId="urn:microsoft.com/office/officeart/2005/8/layout/hList3"/>
    <dgm:cxn modelId="{12865F1C-DF2B-4694-98E4-4F6595F5FE8C}" type="presParOf" srcId="{EF098BB3-C1B0-4B27-9098-605AEA57A121}" destId="{4CC64596-3244-4421-92F3-D9EDFE12F260}" srcOrd="1" destOrd="0" presId="urn:microsoft.com/office/officeart/2005/8/layout/hList3"/>
    <dgm:cxn modelId="{FDB1D592-E76F-4240-923F-FF80DB43E250}" type="presParOf" srcId="{94788974-E83A-46BC-8A5D-D36F2EB1E9BB}" destId="{3A7873BA-C9D7-4B0F-B341-CC66BEFC3AB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52EC1F-92E8-48A4-8944-42DC536FC689}" type="doc">
      <dgm:prSet loTypeId="urn:microsoft.com/office/officeart/2005/8/layout/radial4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3806170-D456-4679-A62D-8BB65D4F3889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Виды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неуспевае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-мости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96B1A-BE25-4998-A96C-292F4DB40F10}" type="parTrans" cxnId="{289CA8B6-0582-4760-B800-E4D8CF57821B}">
      <dgm:prSet/>
      <dgm:spPr/>
      <dgm:t>
        <a:bodyPr/>
        <a:lstStyle/>
        <a:p>
          <a:endParaRPr lang="ru-RU"/>
        </a:p>
      </dgm:t>
    </dgm:pt>
    <dgm:pt modelId="{B73C4B8C-8FDF-408C-91BD-E01F34794830}" type="sibTrans" cxnId="{289CA8B6-0582-4760-B800-E4D8CF57821B}">
      <dgm:prSet/>
      <dgm:spPr/>
      <dgm:t>
        <a:bodyPr/>
        <a:lstStyle/>
        <a:p>
          <a:endParaRPr lang="ru-RU"/>
        </a:p>
      </dgm:t>
    </dgm:pt>
    <dgm:pt modelId="{793B3F4A-996E-4C1E-8A67-2B69DF053E08}">
      <dgm:prSet phldrT="[Текст]"/>
      <dgm:spPr/>
      <dgm:t>
        <a:bodyPr/>
        <a:lstStyle/>
        <a:p>
          <a:r>
            <a:rPr lang="ru-RU" dirty="0" smtClean="0"/>
            <a:t>«Хочет, но не может»</a:t>
          </a:r>
          <a:endParaRPr lang="ru-RU" dirty="0"/>
        </a:p>
      </dgm:t>
    </dgm:pt>
    <dgm:pt modelId="{AE94B171-1D64-4FDE-8EC8-98D71C0A1512}" type="parTrans" cxnId="{C29B01D3-5928-45A2-B7AE-A4A26D620D51}">
      <dgm:prSet/>
      <dgm:spPr/>
      <dgm:t>
        <a:bodyPr/>
        <a:lstStyle/>
        <a:p>
          <a:endParaRPr lang="ru-RU"/>
        </a:p>
      </dgm:t>
    </dgm:pt>
    <dgm:pt modelId="{4292C339-CB7F-43E0-9BAF-8B3B4B34DE59}" type="sibTrans" cxnId="{C29B01D3-5928-45A2-B7AE-A4A26D620D51}">
      <dgm:prSet/>
      <dgm:spPr/>
      <dgm:t>
        <a:bodyPr/>
        <a:lstStyle/>
        <a:p>
          <a:endParaRPr lang="ru-RU"/>
        </a:p>
      </dgm:t>
    </dgm:pt>
    <dgm:pt modelId="{17328C87-AF8E-4D9A-A4D1-9E38F085E57D}">
      <dgm:prSet phldrT="[Текст]"/>
      <dgm:spPr/>
      <dgm:t>
        <a:bodyPr/>
        <a:lstStyle/>
        <a:p>
          <a:r>
            <a:rPr lang="ru-RU" dirty="0" smtClean="0"/>
            <a:t>«Может, но не хочет»</a:t>
          </a:r>
          <a:endParaRPr lang="ru-RU" dirty="0"/>
        </a:p>
      </dgm:t>
    </dgm:pt>
    <dgm:pt modelId="{70A260D9-E1CE-4BDA-93A4-E95934E1D229}" type="parTrans" cxnId="{701121D9-9EC8-4B93-A9ED-952FEA61D94A}">
      <dgm:prSet/>
      <dgm:spPr/>
      <dgm:t>
        <a:bodyPr/>
        <a:lstStyle/>
        <a:p>
          <a:endParaRPr lang="ru-RU"/>
        </a:p>
      </dgm:t>
    </dgm:pt>
    <dgm:pt modelId="{3AA01F61-E995-4A8F-AB2A-97D8A6D6D3EC}" type="sibTrans" cxnId="{701121D9-9EC8-4B93-A9ED-952FEA61D94A}">
      <dgm:prSet/>
      <dgm:spPr/>
      <dgm:t>
        <a:bodyPr/>
        <a:lstStyle/>
        <a:p>
          <a:endParaRPr lang="ru-RU"/>
        </a:p>
      </dgm:t>
    </dgm:pt>
    <dgm:pt modelId="{B38E74EA-34AE-4A56-8F6C-30D866655DF0}">
      <dgm:prSet phldrT="[Текст]"/>
      <dgm:spPr/>
      <dgm:t>
        <a:bodyPr/>
        <a:lstStyle/>
        <a:p>
          <a:r>
            <a:rPr lang="ru-RU" dirty="0" smtClean="0"/>
            <a:t>«Не хочет и не может» </a:t>
          </a:r>
          <a:endParaRPr lang="ru-RU" dirty="0"/>
        </a:p>
      </dgm:t>
    </dgm:pt>
    <dgm:pt modelId="{602FD246-8213-4899-9A83-A4407CF61BB8}" type="parTrans" cxnId="{CCB52A0F-264A-4A0E-9677-B6F6AF8D617E}">
      <dgm:prSet/>
      <dgm:spPr/>
      <dgm:t>
        <a:bodyPr/>
        <a:lstStyle/>
        <a:p>
          <a:endParaRPr lang="ru-RU"/>
        </a:p>
      </dgm:t>
    </dgm:pt>
    <dgm:pt modelId="{A802BDEA-4133-4909-9999-A2FFB3930F54}" type="sibTrans" cxnId="{CCB52A0F-264A-4A0E-9677-B6F6AF8D617E}">
      <dgm:prSet/>
      <dgm:spPr/>
      <dgm:t>
        <a:bodyPr/>
        <a:lstStyle/>
        <a:p>
          <a:endParaRPr lang="ru-RU"/>
        </a:p>
      </dgm:t>
    </dgm:pt>
    <dgm:pt modelId="{25E08E43-B2B9-4193-BB66-C6C050680266}" type="pres">
      <dgm:prSet presAssocID="{7852EC1F-92E8-48A4-8944-42DC536FC6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36B34-A3F4-4F71-8583-F615A0FB1679}" type="pres">
      <dgm:prSet presAssocID="{E3806170-D456-4679-A62D-8BB65D4F3889}" presName="centerShape" presStyleLbl="node0" presStyleIdx="0" presStyleCnt="1" custLinFactNeighborX="-375" custLinFactNeighborY="178"/>
      <dgm:spPr/>
      <dgm:t>
        <a:bodyPr/>
        <a:lstStyle/>
        <a:p>
          <a:endParaRPr lang="ru-RU"/>
        </a:p>
      </dgm:t>
    </dgm:pt>
    <dgm:pt modelId="{3C5184AD-D82A-42E5-9F17-61F989D6D9A0}" type="pres">
      <dgm:prSet presAssocID="{AE94B171-1D64-4FDE-8EC8-98D71C0A151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7B77AEF1-750D-40C7-B4FB-87892BCAC359}" type="pres">
      <dgm:prSet presAssocID="{793B3F4A-996E-4C1E-8A67-2B69DF053E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19542-9D51-48A6-80D8-5C3D017A97B2}" type="pres">
      <dgm:prSet presAssocID="{70A260D9-E1CE-4BDA-93A4-E95934E1D22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851C794-092E-4C93-94C3-7E9FB87BA15B}" type="pres">
      <dgm:prSet presAssocID="{17328C87-AF8E-4D9A-A4D1-9E38F085E5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DA534-E662-47BF-ABCB-A81962DC942A}" type="pres">
      <dgm:prSet presAssocID="{602FD246-8213-4899-9A83-A4407CF61BB8}" presName="parTrans" presStyleLbl="bgSibTrans2D1" presStyleIdx="2" presStyleCnt="3" custScaleX="87058" custLinFactNeighborX="-4288" custLinFactNeighborY="7453"/>
      <dgm:spPr/>
      <dgm:t>
        <a:bodyPr/>
        <a:lstStyle/>
        <a:p>
          <a:endParaRPr lang="ru-RU"/>
        </a:p>
      </dgm:t>
    </dgm:pt>
    <dgm:pt modelId="{1393AD3F-428E-470D-B335-80AEA8393739}" type="pres">
      <dgm:prSet presAssocID="{B38E74EA-34AE-4A56-8F6C-30D866655D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D76BE-604D-4ED8-B9DD-019D030D24CD}" type="presOf" srcId="{E3806170-D456-4679-A62D-8BB65D4F3889}" destId="{ECF36B34-A3F4-4F71-8583-F615A0FB1679}" srcOrd="0" destOrd="0" presId="urn:microsoft.com/office/officeart/2005/8/layout/radial4"/>
    <dgm:cxn modelId="{34055433-4C73-40D8-94A9-C804028863F9}" type="presOf" srcId="{AE94B171-1D64-4FDE-8EC8-98D71C0A1512}" destId="{3C5184AD-D82A-42E5-9F17-61F989D6D9A0}" srcOrd="0" destOrd="0" presId="urn:microsoft.com/office/officeart/2005/8/layout/radial4"/>
    <dgm:cxn modelId="{96ACF10A-ED4B-4779-B4FF-5E6EF257B8CC}" type="presOf" srcId="{602FD246-8213-4899-9A83-A4407CF61BB8}" destId="{73BDA534-E662-47BF-ABCB-A81962DC942A}" srcOrd="0" destOrd="0" presId="urn:microsoft.com/office/officeart/2005/8/layout/radial4"/>
    <dgm:cxn modelId="{C29B01D3-5928-45A2-B7AE-A4A26D620D51}" srcId="{E3806170-D456-4679-A62D-8BB65D4F3889}" destId="{793B3F4A-996E-4C1E-8A67-2B69DF053E08}" srcOrd="0" destOrd="0" parTransId="{AE94B171-1D64-4FDE-8EC8-98D71C0A1512}" sibTransId="{4292C339-CB7F-43E0-9BAF-8B3B4B34DE59}"/>
    <dgm:cxn modelId="{9239FDD2-916A-4CC8-BF7F-211B90A74FC9}" type="presOf" srcId="{793B3F4A-996E-4C1E-8A67-2B69DF053E08}" destId="{7B77AEF1-750D-40C7-B4FB-87892BCAC359}" srcOrd="0" destOrd="0" presId="urn:microsoft.com/office/officeart/2005/8/layout/radial4"/>
    <dgm:cxn modelId="{701121D9-9EC8-4B93-A9ED-952FEA61D94A}" srcId="{E3806170-D456-4679-A62D-8BB65D4F3889}" destId="{17328C87-AF8E-4D9A-A4D1-9E38F085E57D}" srcOrd="1" destOrd="0" parTransId="{70A260D9-E1CE-4BDA-93A4-E95934E1D229}" sibTransId="{3AA01F61-E995-4A8F-AB2A-97D8A6D6D3EC}"/>
    <dgm:cxn modelId="{CCB52A0F-264A-4A0E-9677-B6F6AF8D617E}" srcId="{E3806170-D456-4679-A62D-8BB65D4F3889}" destId="{B38E74EA-34AE-4A56-8F6C-30D866655DF0}" srcOrd="2" destOrd="0" parTransId="{602FD246-8213-4899-9A83-A4407CF61BB8}" sibTransId="{A802BDEA-4133-4909-9999-A2FFB3930F54}"/>
    <dgm:cxn modelId="{30F3BB3C-2F2B-4BC9-A3DA-F7A73035EABC}" type="presOf" srcId="{B38E74EA-34AE-4A56-8F6C-30D866655DF0}" destId="{1393AD3F-428E-470D-B335-80AEA8393739}" srcOrd="0" destOrd="0" presId="urn:microsoft.com/office/officeart/2005/8/layout/radial4"/>
    <dgm:cxn modelId="{289CA8B6-0582-4760-B800-E4D8CF57821B}" srcId="{7852EC1F-92E8-48A4-8944-42DC536FC689}" destId="{E3806170-D456-4679-A62D-8BB65D4F3889}" srcOrd="0" destOrd="0" parTransId="{0E596B1A-BE25-4998-A96C-292F4DB40F10}" sibTransId="{B73C4B8C-8FDF-408C-91BD-E01F34794830}"/>
    <dgm:cxn modelId="{557C812C-51BB-40C8-A5D2-4C79382511F0}" type="presOf" srcId="{7852EC1F-92E8-48A4-8944-42DC536FC689}" destId="{25E08E43-B2B9-4193-BB66-C6C050680266}" srcOrd="0" destOrd="0" presId="urn:microsoft.com/office/officeart/2005/8/layout/radial4"/>
    <dgm:cxn modelId="{010F225F-879F-4B33-9357-98BACCAE3994}" type="presOf" srcId="{70A260D9-E1CE-4BDA-93A4-E95934E1D229}" destId="{23019542-9D51-48A6-80D8-5C3D017A97B2}" srcOrd="0" destOrd="0" presId="urn:microsoft.com/office/officeart/2005/8/layout/radial4"/>
    <dgm:cxn modelId="{0DB2EFD2-88AE-429C-8081-474B4AA7C06A}" type="presOf" srcId="{17328C87-AF8E-4D9A-A4D1-9E38F085E57D}" destId="{6851C794-092E-4C93-94C3-7E9FB87BA15B}" srcOrd="0" destOrd="0" presId="urn:microsoft.com/office/officeart/2005/8/layout/radial4"/>
    <dgm:cxn modelId="{14C69C76-998A-4B57-A5B0-E5426A2C1860}" type="presParOf" srcId="{25E08E43-B2B9-4193-BB66-C6C050680266}" destId="{ECF36B34-A3F4-4F71-8583-F615A0FB1679}" srcOrd="0" destOrd="0" presId="urn:microsoft.com/office/officeart/2005/8/layout/radial4"/>
    <dgm:cxn modelId="{2D88693A-3D1B-4690-B86C-9B02F1D7ACBA}" type="presParOf" srcId="{25E08E43-B2B9-4193-BB66-C6C050680266}" destId="{3C5184AD-D82A-42E5-9F17-61F989D6D9A0}" srcOrd="1" destOrd="0" presId="urn:microsoft.com/office/officeart/2005/8/layout/radial4"/>
    <dgm:cxn modelId="{DD5DC786-A484-4794-A537-AD4A9CA12A18}" type="presParOf" srcId="{25E08E43-B2B9-4193-BB66-C6C050680266}" destId="{7B77AEF1-750D-40C7-B4FB-87892BCAC359}" srcOrd="2" destOrd="0" presId="urn:microsoft.com/office/officeart/2005/8/layout/radial4"/>
    <dgm:cxn modelId="{DFDD65D5-6068-460B-920B-7AD1E6471A45}" type="presParOf" srcId="{25E08E43-B2B9-4193-BB66-C6C050680266}" destId="{23019542-9D51-48A6-80D8-5C3D017A97B2}" srcOrd="3" destOrd="0" presId="urn:microsoft.com/office/officeart/2005/8/layout/radial4"/>
    <dgm:cxn modelId="{1B9F89FB-DA7C-4772-8DC2-BBC469E7BDDC}" type="presParOf" srcId="{25E08E43-B2B9-4193-BB66-C6C050680266}" destId="{6851C794-092E-4C93-94C3-7E9FB87BA15B}" srcOrd="4" destOrd="0" presId="urn:microsoft.com/office/officeart/2005/8/layout/radial4"/>
    <dgm:cxn modelId="{658E609F-A396-4B3E-B14B-E86BB5F27744}" type="presParOf" srcId="{25E08E43-B2B9-4193-BB66-C6C050680266}" destId="{73BDA534-E662-47BF-ABCB-A81962DC942A}" srcOrd="5" destOrd="0" presId="urn:microsoft.com/office/officeart/2005/8/layout/radial4"/>
    <dgm:cxn modelId="{981275FB-80DA-4938-99F0-81CF1BC71561}" type="presParOf" srcId="{25E08E43-B2B9-4193-BB66-C6C050680266}" destId="{1393AD3F-428E-470D-B335-80AEA839373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AF4380-E8A4-4252-BA57-27F2C14B7B97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6FC7A3-245F-4BDC-9153-F3D8EC5FA8D2}">
      <dgm:prSet phldrT="[Текст]"/>
      <dgm:spPr/>
      <dgm:t>
        <a:bodyPr/>
        <a:lstStyle/>
        <a:p>
          <a:r>
            <a:rPr lang="ru-RU" dirty="0" smtClean="0"/>
            <a:t>Мотивационная сфера учения</a:t>
          </a:r>
          <a:endParaRPr lang="ru-RU" dirty="0"/>
        </a:p>
      </dgm:t>
    </dgm:pt>
    <dgm:pt modelId="{3ACBB619-0FE4-44BF-86BD-ABAFA6A61AB9}" type="parTrans" cxnId="{84583E92-2C35-4DE2-BAAC-B8B1AA6D8173}">
      <dgm:prSet/>
      <dgm:spPr/>
      <dgm:t>
        <a:bodyPr/>
        <a:lstStyle/>
        <a:p>
          <a:endParaRPr lang="ru-RU"/>
        </a:p>
      </dgm:t>
    </dgm:pt>
    <dgm:pt modelId="{ACCEF600-381A-4570-8AC4-98C90CC2A285}" type="sibTrans" cxnId="{84583E92-2C35-4DE2-BAAC-B8B1AA6D8173}">
      <dgm:prSet/>
      <dgm:spPr/>
      <dgm:t>
        <a:bodyPr/>
        <a:lstStyle/>
        <a:p>
          <a:endParaRPr lang="ru-RU"/>
        </a:p>
      </dgm:t>
    </dgm:pt>
    <dgm:pt modelId="{E0B07CDE-015C-44AA-8F61-6F4254C166B5}">
      <dgm:prSet phldrT="[Текст]"/>
      <dgm:spPr/>
      <dgm:t>
        <a:bodyPr/>
        <a:lstStyle/>
        <a:p>
          <a:r>
            <a:rPr lang="ru-RU" dirty="0" smtClean="0"/>
            <a:t>Эмоции</a:t>
          </a:r>
          <a:endParaRPr lang="ru-RU" dirty="0"/>
        </a:p>
      </dgm:t>
    </dgm:pt>
    <dgm:pt modelId="{BCA0F951-63DD-4978-BE4C-B4F9DD13F64A}" type="parTrans" cxnId="{E888A971-3FC9-4722-8898-9B513F9C34FD}">
      <dgm:prSet/>
      <dgm:spPr/>
      <dgm:t>
        <a:bodyPr/>
        <a:lstStyle/>
        <a:p>
          <a:endParaRPr lang="ru-RU"/>
        </a:p>
      </dgm:t>
    </dgm:pt>
    <dgm:pt modelId="{5228D691-EA16-4C1D-980B-74229C5485D4}" type="sibTrans" cxnId="{E888A971-3FC9-4722-8898-9B513F9C34FD}">
      <dgm:prSet/>
      <dgm:spPr/>
      <dgm:t>
        <a:bodyPr/>
        <a:lstStyle/>
        <a:p>
          <a:endParaRPr lang="ru-RU"/>
        </a:p>
      </dgm:t>
    </dgm:pt>
    <dgm:pt modelId="{6EFBF3DA-268C-4B33-8E11-AFCC78C00518}">
      <dgm:prSet phldrT="[Текст]"/>
      <dgm:spPr/>
      <dgm:t>
        <a:bodyPr/>
        <a:lstStyle/>
        <a:p>
          <a:r>
            <a:rPr lang="ru-RU" dirty="0" smtClean="0"/>
            <a:t>Интересы</a:t>
          </a:r>
          <a:endParaRPr lang="ru-RU" dirty="0"/>
        </a:p>
      </dgm:t>
    </dgm:pt>
    <dgm:pt modelId="{74EC0E3B-0446-4557-AC52-568CA416A204}" type="parTrans" cxnId="{8F3D96F6-C8AD-4286-B649-E1073A3A3A32}">
      <dgm:prSet/>
      <dgm:spPr/>
      <dgm:t>
        <a:bodyPr/>
        <a:lstStyle/>
        <a:p>
          <a:endParaRPr lang="ru-RU"/>
        </a:p>
      </dgm:t>
    </dgm:pt>
    <dgm:pt modelId="{C6C94C66-D6BA-46F9-A114-469BC715F031}" type="sibTrans" cxnId="{8F3D96F6-C8AD-4286-B649-E1073A3A3A32}">
      <dgm:prSet/>
      <dgm:spPr/>
      <dgm:t>
        <a:bodyPr/>
        <a:lstStyle/>
        <a:p>
          <a:endParaRPr lang="ru-RU"/>
        </a:p>
      </dgm:t>
    </dgm:pt>
    <dgm:pt modelId="{A98298ED-7EFE-439B-BB8D-F6124760DB0C}">
      <dgm:prSet phldrT="[Текст]"/>
      <dgm:spPr/>
      <dgm:t>
        <a:bodyPr/>
        <a:lstStyle/>
        <a:p>
          <a:r>
            <a:rPr lang="ru-RU" dirty="0" smtClean="0"/>
            <a:t>Смысл учения</a:t>
          </a:r>
          <a:endParaRPr lang="ru-RU" dirty="0"/>
        </a:p>
      </dgm:t>
    </dgm:pt>
    <dgm:pt modelId="{9BF60012-79E6-43AA-8B31-225B219D498B}" type="parTrans" cxnId="{AC1494DA-3054-4251-AEB4-120F621A5027}">
      <dgm:prSet/>
      <dgm:spPr/>
      <dgm:t>
        <a:bodyPr/>
        <a:lstStyle/>
        <a:p>
          <a:endParaRPr lang="ru-RU"/>
        </a:p>
      </dgm:t>
    </dgm:pt>
    <dgm:pt modelId="{F9D04D4C-6AC7-43B5-A226-C99DAA77D0BE}" type="sibTrans" cxnId="{AC1494DA-3054-4251-AEB4-120F621A5027}">
      <dgm:prSet/>
      <dgm:spPr/>
      <dgm:t>
        <a:bodyPr/>
        <a:lstStyle/>
        <a:p>
          <a:endParaRPr lang="ru-RU"/>
        </a:p>
      </dgm:t>
    </dgm:pt>
    <dgm:pt modelId="{4974BEC5-47F9-4B65-86D1-E2F97B627C37}">
      <dgm:prSet phldrT="[Текст]"/>
      <dgm:spPr/>
      <dgm:t>
        <a:bodyPr/>
        <a:lstStyle/>
        <a:p>
          <a:r>
            <a:rPr lang="ru-RU" dirty="0" smtClean="0"/>
            <a:t>Постановка целей</a:t>
          </a:r>
          <a:endParaRPr lang="ru-RU" dirty="0"/>
        </a:p>
      </dgm:t>
    </dgm:pt>
    <dgm:pt modelId="{0E0F64BF-6F93-4DD9-BC47-AF2D3F87DE6F}" type="parTrans" cxnId="{A2D4A862-F155-4CDE-99D0-A928599965C4}">
      <dgm:prSet/>
      <dgm:spPr/>
      <dgm:t>
        <a:bodyPr/>
        <a:lstStyle/>
        <a:p>
          <a:endParaRPr lang="ru-RU"/>
        </a:p>
      </dgm:t>
    </dgm:pt>
    <dgm:pt modelId="{37B3672D-A5EC-43C0-BF91-1BC1806B6388}" type="sibTrans" cxnId="{A2D4A862-F155-4CDE-99D0-A928599965C4}">
      <dgm:prSet/>
      <dgm:spPr/>
      <dgm:t>
        <a:bodyPr/>
        <a:lstStyle/>
        <a:p>
          <a:endParaRPr lang="ru-RU"/>
        </a:p>
      </dgm:t>
    </dgm:pt>
    <dgm:pt modelId="{402D842E-9E00-4989-A26D-CFF2AB29F380}">
      <dgm:prSet phldrT="[Текст]"/>
      <dgm:spPr/>
      <dgm:t>
        <a:bodyPr/>
        <a:lstStyle/>
        <a:p>
          <a:r>
            <a:rPr lang="ru-RU" dirty="0" smtClean="0"/>
            <a:t>Мотив учения</a:t>
          </a:r>
          <a:endParaRPr lang="ru-RU" dirty="0"/>
        </a:p>
      </dgm:t>
    </dgm:pt>
    <dgm:pt modelId="{59342FE7-37E9-4932-8CB4-F7714C827038}" type="parTrans" cxnId="{86648F5C-EB91-4C9D-BE1B-2DD7BFF738A0}">
      <dgm:prSet/>
      <dgm:spPr/>
      <dgm:t>
        <a:bodyPr/>
        <a:lstStyle/>
        <a:p>
          <a:endParaRPr lang="ru-RU"/>
        </a:p>
      </dgm:t>
    </dgm:pt>
    <dgm:pt modelId="{B5261140-CC5A-46D8-B964-B4D9599FE0E0}" type="sibTrans" cxnId="{86648F5C-EB91-4C9D-BE1B-2DD7BFF738A0}">
      <dgm:prSet/>
      <dgm:spPr/>
      <dgm:t>
        <a:bodyPr/>
        <a:lstStyle/>
        <a:p>
          <a:endParaRPr lang="ru-RU"/>
        </a:p>
      </dgm:t>
    </dgm:pt>
    <dgm:pt modelId="{D30C8CB4-628D-492C-B963-98E1475B0B61}" type="pres">
      <dgm:prSet presAssocID="{8AAF4380-E8A4-4252-BA57-27F2C14B7B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87B2285-19EB-4A43-9307-91E177DAD589}" type="pres">
      <dgm:prSet presAssocID="{476FC7A3-245F-4BDC-9153-F3D8EC5FA8D2}" presName="singleCycle" presStyleCnt="0"/>
      <dgm:spPr/>
    </dgm:pt>
    <dgm:pt modelId="{37A24220-6901-444E-ACDC-709AF6730665}" type="pres">
      <dgm:prSet presAssocID="{476FC7A3-245F-4BDC-9153-F3D8EC5FA8D2}" presName="singleCenter" presStyleLbl="node1" presStyleIdx="0" presStyleCnt="6" custScaleX="155537" custLinFactNeighborX="82" custLinFactNeighborY="-160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6BA29F0-791A-4094-812A-F8BE60B3D54A}" type="pres">
      <dgm:prSet presAssocID="{BCA0F951-63DD-4978-BE4C-B4F9DD13F64A}" presName="Name56" presStyleLbl="parChTrans1D2" presStyleIdx="0" presStyleCnt="5"/>
      <dgm:spPr/>
      <dgm:t>
        <a:bodyPr/>
        <a:lstStyle/>
        <a:p>
          <a:endParaRPr lang="ru-RU"/>
        </a:p>
      </dgm:t>
    </dgm:pt>
    <dgm:pt modelId="{8B58AF17-2C13-46AC-888E-516962CB46EE}" type="pres">
      <dgm:prSet presAssocID="{E0B07CDE-015C-44AA-8F61-6F4254C166B5}" presName="text0" presStyleLbl="node1" presStyleIdx="1" presStyleCnt="6" custScaleX="169927" custRadScaleRad="89225" custRadScaleInc="1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13641-F566-4AF7-B88F-32483211FE66}" type="pres">
      <dgm:prSet presAssocID="{74EC0E3B-0446-4557-AC52-568CA416A204}" presName="Name56" presStyleLbl="parChTrans1D2" presStyleIdx="1" presStyleCnt="5"/>
      <dgm:spPr/>
      <dgm:t>
        <a:bodyPr/>
        <a:lstStyle/>
        <a:p>
          <a:endParaRPr lang="ru-RU"/>
        </a:p>
      </dgm:t>
    </dgm:pt>
    <dgm:pt modelId="{37AAF889-EC4C-4939-BFD0-FAD57BA59D34}" type="pres">
      <dgm:prSet presAssocID="{6EFBF3DA-268C-4B33-8E11-AFCC78C00518}" presName="text0" presStyleLbl="node1" presStyleIdx="2" presStyleCnt="6" custScaleX="216694" custRadScaleRad="128204" custRadScaleInc="11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0C4FA-F1DD-438D-B074-73FCCABE8844}" type="pres">
      <dgm:prSet presAssocID="{9BF60012-79E6-43AA-8B31-225B219D498B}" presName="Name56" presStyleLbl="parChTrans1D2" presStyleIdx="2" presStyleCnt="5"/>
      <dgm:spPr/>
      <dgm:t>
        <a:bodyPr/>
        <a:lstStyle/>
        <a:p>
          <a:endParaRPr lang="ru-RU"/>
        </a:p>
      </dgm:t>
    </dgm:pt>
    <dgm:pt modelId="{D7426618-D4B1-4D34-B2F5-EB655AAE8523}" type="pres">
      <dgm:prSet presAssocID="{A98298ED-7EFE-439B-BB8D-F6124760DB0C}" presName="text0" presStyleLbl="node1" presStyleIdx="3" presStyleCnt="6" custScaleX="232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D4371-6B94-4B68-B299-7FDF3AAA4B4B}" type="pres">
      <dgm:prSet presAssocID="{59342FE7-37E9-4932-8CB4-F7714C827038}" presName="Name56" presStyleLbl="parChTrans1D2" presStyleIdx="3" presStyleCnt="5"/>
      <dgm:spPr/>
      <dgm:t>
        <a:bodyPr/>
        <a:lstStyle/>
        <a:p>
          <a:endParaRPr lang="ru-RU"/>
        </a:p>
      </dgm:t>
    </dgm:pt>
    <dgm:pt modelId="{069EF44B-4CBD-4BA3-988E-9FEAAADF0B2E}" type="pres">
      <dgm:prSet presAssocID="{402D842E-9E00-4989-A26D-CFF2AB29F380}" presName="text0" presStyleLbl="node1" presStyleIdx="4" presStyleCnt="6" custScaleX="206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38DEA-0E64-40A8-A1FB-385B77A1ABA7}" type="pres">
      <dgm:prSet presAssocID="{0E0F64BF-6F93-4DD9-BC47-AF2D3F87DE6F}" presName="Name56" presStyleLbl="parChTrans1D2" presStyleIdx="4" presStyleCnt="5"/>
      <dgm:spPr/>
      <dgm:t>
        <a:bodyPr/>
        <a:lstStyle/>
        <a:p>
          <a:endParaRPr lang="ru-RU"/>
        </a:p>
      </dgm:t>
    </dgm:pt>
    <dgm:pt modelId="{F0EEDDE0-7D56-44AF-BD72-A9DBC2CF26F6}" type="pres">
      <dgm:prSet presAssocID="{4974BEC5-47F9-4B65-86D1-E2F97B627C37}" presName="text0" presStyleLbl="node1" presStyleIdx="5" presStyleCnt="6" custScaleX="211906" custRadScaleRad="129869" custRadScaleInc="-8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F3713-3193-416E-8E89-134A1289541B}" type="presOf" srcId="{6EFBF3DA-268C-4B33-8E11-AFCC78C00518}" destId="{37AAF889-EC4C-4939-BFD0-FAD57BA59D34}" srcOrd="0" destOrd="0" presId="urn:microsoft.com/office/officeart/2008/layout/RadialCluster"/>
    <dgm:cxn modelId="{5BFDE03A-81EC-4F1D-BAC9-E0E9A4F626DD}" type="presOf" srcId="{E0B07CDE-015C-44AA-8F61-6F4254C166B5}" destId="{8B58AF17-2C13-46AC-888E-516962CB46EE}" srcOrd="0" destOrd="0" presId="urn:microsoft.com/office/officeart/2008/layout/RadialCluster"/>
    <dgm:cxn modelId="{A2D4A862-F155-4CDE-99D0-A928599965C4}" srcId="{476FC7A3-245F-4BDC-9153-F3D8EC5FA8D2}" destId="{4974BEC5-47F9-4B65-86D1-E2F97B627C37}" srcOrd="4" destOrd="0" parTransId="{0E0F64BF-6F93-4DD9-BC47-AF2D3F87DE6F}" sibTransId="{37B3672D-A5EC-43C0-BF91-1BC1806B6388}"/>
    <dgm:cxn modelId="{19D7AFD8-A4E1-4DD8-AD71-96240C1051A7}" type="presOf" srcId="{0E0F64BF-6F93-4DD9-BC47-AF2D3F87DE6F}" destId="{64D38DEA-0E64-40A8-A1FB-385B77A1ABA7}" srcOrd="0" destOrd="0" presId="urn:microsoft.com/office/officeart/2008/layout/RadialCluster"/>
    <dgm:cxn modelId="{84583E92-2C35-4DE2-BAAC-B8B1AA6D8173}" srcId="{8AAF4380-E8A4-4252-BA57-27F2C14B7B97}" destId="{476FC7A3-245F-4BDC-9153-F3D8EC5FA8D2}" srcOrd="0" destOrd="0" parTransId="{3ACBB619-0FE4-44BF-86BD-ABAFA6A61AB9}" sibTransId="{ACCEF600-381A-4570-8AC4-98C90CC2A285}"/>
    <dgm:cxn modelId="{86648F5C-EB91-4C9D-BE1B-2DD7BFF738A0}" srcId="{476FC7A3-245F-4BDC-9153-F3D8EC5FA8D2}" destId="{402D842E-9E00-4989-A26D-CFF2AB29F380}" srcOrd="3" destOrd="0" parTransId="{59342FE7-37E9-4932-8CB4-F7714C827038}" sibTransId="{B5261140-CC5A-46D8-B964-B4D9599FE0E0}"/>
    <dgm:cxn modelId="{000B0B75-D301-4EA2-B194-06AB2626D58F}" type="presOf" srcId="{9BF60012-79E6-43AA-8B31-225B219D498B}" destId="{4470C4FA-F1DD-438D-B074-73FCCABE8844}" srcOrd="0" destOrd="0" presId="urn:microsoft.com/office/officeart/2008/layout/RadialCluster"/>
    <dgm:cxn modelId="{E888A971-3FC9-4722-8898-9B513F9C34FD}" srcId="{476FC7A3-245F-4BDC-9153-F3D8EC5FA8D2}" destId="{E0B07CDE-015C-44AA-8F61-6F4254C166B5}" srcOrd="0" destOrd="0" parTransId="{BCA0F951-63DD-4978-BE4C-B4F9DD13F64A}" sibTransId="{5228D691-EA16-4C1D-980B-74229C5485D4}"/>
    <dgm:cxn modelId="{36866685-AD34-4AD0-9A12-64E423622445}" type="presOf" srcId="{8AAF4380-E8A4-4252-BA57-27F2C14B7B97}" destId="{D30C8CB4-628D-492C-B963-98E1475B0B61}" srcOrd="0" destOrd="0" presId="urn:microsoft.com/office/officeart/2008/layout/RadialCluster"/>
    <dgm:cxn modelId="{BF0FC217-4461-49F8-8C70-999E01445E78}" type="presOf" srcId="{A98298ED-7EFE-439B-BB8D-F6124760DB0C}" destId="{D7426618-D4B1-4D34-B2F5-EB655AAE8523}" srcOrd="0" destOrd="0" presId="urn:microsoft.com/office/officeart/2008/layout/RadialCluster"/>
    <dgm:cxn modelId="{7C9CB75B-314E-43C6-A947-44329C9F921B}" type="presOf" srcId="{59342FE7-37E9-4932-8CB4-F7714C827038}" destId="{BDDD4371-6B94-4B68-B299-7FDF3AAA4B4B}" srcOrd="0" destOrd="0" presId="urn:microsoft.com/office/officeart/2008/layout/RadialCluster"/>
    <dgm:cxn modelId="{8F3D96F6-C8AD-4286-B649-E1073A3A3A32}" srcId="{476FC7A3-245F-4BDC-9153-F3D8EC5FA8D2}" destId="{6EFBF3DA-268C-4B33-8E11-AFCC78C00518}" srcOrd="1" destOrd="0" parTransId="{74EC0E3B-0446-4557-AC52-568CA416A204}" sibTransId="{C6C94C66-D6BA-46F9-A114-469BC715F031}"/>
    <dgm:cxn modelId="{3ACC5FC2-8733-4005-94C5-B9A533247BB9}" type="presOf" srcId="{74EC0E3B-0446-4557-AC52-568CA416A204}" destId="{32713641-F566-4AF7-B88F-32483211FE66}" srcOrd="0" destOrd="0" presId="urn:microsoft.com/office/officeart/2008/layout/RadialCluster"/>
    <dgm:cxn modelId="{D46ACEF6-FB97-4A83-9D57-91A255A614DD}" type="presOf" srcId="{402D842E-9E00-4989-A26D-CFF2AB29F380}" destId="{069EF44B-4CBD-4BA3-988E-9FEAAADF0B2E}" srcOrd="0" destOrd="0" presId="urn:microsoft.com/office/officeart/2008/layout/RadialCluster"/>
    <dgm:cxn modelId="{63C79BF5-AE14-433D-AE10-1D32FB778BA0}" type="presOf" srcId="{476FC7A3-245F-4BDC-9153-F3D8EC5FA8D2}" destId="{37A24220-6901-444E-ACDC-709AF6730665}" srcOrd="0" destOrd="0" presId="urn:microsoft.com/office/officeart/2008/layout/RadialCluster"/>
    <dgm:cxn modelId="{AC1494DA-3054-4251-AEB4-120F621A5027}" srcId="{476FC7A3-245F-4BDC-9153-F3D8EC5FA8D2}" destId="{A98298ED-7EFE-439B-BB8D-F6124760DB0C}" srcOrd="2" destOrd="0" parTransId="{9BF60012-79E6-43AA-8B31-225B219D498B}" sibTransId="{F9D04D4C-6AC7-43B5-A226-C99DAA77D0BE}"/>
    <dgm:cxn modelId="{B6E50884-CDE7-4245-A6A9-D84C40C1419C}" type="presOf" srcId="{BCA0F951-63DD-4978-BE4C-B4F9DD13F64A}" destId="{F6BA29F0-791A-4094-812A-F8BE60B3D54A}" srcOrd="0" destOrd="0" presId="urn:microsoft.com/office/officeart/2008/layout/RadialCluster"/>
    <dgm:cxn modelId="{1AA20BF7-CA74-4FB9-B461-7A9B57008FE7}" type="presOf" srcId="{4974BEC5-47F9-4B65-86D1-E2F97B627C37}" destId="{F0EEDDE0-7D56-44AF-BD72-A9DBC2CF26F6}" srcOrd="0" destOrd="0" presId="urn:microsoft.com/office/officeart/2008/layout/RadialCluster"/>
    <dgm:cxn modelId="{450B5D7D-6579-48B9-A44A-B540DCBF189F}" type="presParOf" srcId="{D30C8CB4-628D-492C-B963-98E1475B0B61}" destId="{087B2285-19EB-4A43-9307-91E177DAD589}" srcOrd="0" destOrd="0" presId="urn:microsoft.com/office/officeart/2008/layout/RadialCluster"/>
    <dgm:cxn modelId="{D8E9AF43-9086-4D19-A9C0-DCE96B7D9A04}" type="presParOf" srcId="{087B2285-19EB-4A43-9307-91E177DAD589}" destId="{37A24220-6901-444E-ACDC-709AF6730665}" srcOrd="0" destOrd="0" presId="urn:microsoft.com/office/officeart/2008/layout/RadialCluster"/>
    <dgm:cxn modelId="{3A6BC1A8-8579-4F06-875B-4AFF36DA0A3A}" type="presParOf" srcId="{087B2285-19EB-4A43-9307-91E177DAD589}" destId="{F6BA29F0-791A-4094-812A-F8BE60B3D54A}" srcOrd="1" destOrd="0" presId="urn:microsoft.com/office/officeart/2008/layout/RadialCluster"/>
    <dgm:cxn modelId="{29E153EE-C971-4B81-9AC1-F165AE837394}" type="presParOf" srcId="{087B2285-19EB-4A43-9307-91E177DAD589}" destId="{8B58AF17-2C13-46AC-888E-516962CB46EE}" srcOrd="2" destOrd="0" presId="urn:microsoft.com/office/officeart/2008/layout/RadialCluster"/>
    <dgm:cxn modelId="{5AAD0029-5E49-4E3C-97E1-B60B6604CAF9}" type="presParOf" srcId="{087B2285-19EB-4A43-9307-91E177DAD589}" destId="{32713641-F566-4AF7-B88F-32483211FE66}" srcOrd="3" destOrd="0" presId="urn:microsoft.com/office/officeart/2008/layout/RadialCluster"/>
    <dgm:cxn modelId="{F83262C6-967C-4BEF-AE6A-54637DB58621}" type="presParOf" srcId="{087B2285-19EB-4A43-9307-91E177DAD589}" destId="{37AAF889-EC4C-4939-BFD0-FAD57BA59D34}" srcOrd="4" destOrd="0" presId="urn:microsoft.com/office/officeart/2008/layout/RadialCluster"/>
    <dgm:cxn modelId="{1A2BAA02-2031-41A9-9755-7DBFDCD1D8CF}" type="presParOf" srcId="{087B2285-19EB-4A43-9307-91E177DAD589}" destId="{4470C4FA-F1DD-438D-B074-73FCCABE8844}" srcOrd="5" destOrd="0" presId="urn:microsoft.com/office/officeart/2008/layout/RadialCluster"/>
    <dgm:cxn modelId="{CEA856F0-5E22-4A65-94C6-819D31CF9697}" type="presParOf" srcId="{087B2285-19EB-4A43-9307-91E177DAD589}" destId="{D7426618-D4B1-4D34-B2F5-EB655AAE8523}" srcOrd="6" destOrd="0" presId="urn:microsoft.com/office/officeart/2008/layout/RadialCluster"/>
    <dgm:cxn modelId="{8B9057B7-F90F-4FE9-9C71-07CF725E969A}" type="presParOf" srcId="{087B2285-19EB-4A43-9307-91E177DAD589}" destId="{BDDD4371-6B94-4B68-B299-7FDF3AAA4B4B}" srcOrd="7" destOrd="0" presId="urn:microsoft.com/office/officeart/2008/layout/RadialCluster"/>
    <dgm:cxn modelId="{D995221D-A724-4A96-818B-5BC62C300AF0}" type="presParOf" srcId="{087B2285-19EB-4A43-9307-91E177DAD589}" destId="{069EF44B-4CBD-4BA3-988E-9FEAAADF0B2E}" srcOrd="8" destOrd="0" presId="urn:microsoft.com/office/officeart/2008/layout/RadialCluster"/>
    <dgm:cxn modelId="{9E76B47E-B71C-47D0-B45F-18DC2D5B3056}" type="presParOf" srcId="{087B2285-19EB-4A43-9307-91E177DAD589}" destId="{64D38DEA-0E64-40A8-A1FB-385B77A1ABA7}" srcOrd="9" destOrd="0" presId="urn:microsoft.com/office/officeart/2008/layout/RadialCluster"/>
    <dgm:cxn modelId="{5C19A7AE-184D-4D5D-939A-46709E313746}" type="presParOf" srcId="{087B2285-19EB-4A43-9307-91E177DAD589}" destId="{F0EEDDE0-7D56-44AF-BD72-A9DBC2CF26F6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482B1-A357-47C4-9C9B-08A21DD9C842}">
      <dsp:nvSpPr>
        <dsp:cNvPr id="0" name=""/>
        <dsp:cNvSpPr/>
      </dsp:nvSpPr>
      <dsp:spPr>
        <a:xfrm>
          <a:off x="0" y="0"/>
          <a:ext cx="8280920" cy="183620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Классный коллектив</a:t>
          </a:r>
          <a:endParaRPr lang="ru-RU" sz="6000" kern="1200" dirty="0"/>
        </a:p>
      </dsp:txBody>
      <dsp:txXfrm>
        <a:off x="0" y="0"/>
        <a:ext cx="8280920" cy="1836204"/>
      </dsp:txXfrm>
    </dsp:sp>
    <dsp:sp modelId="{A526AD0B-2A55-4B17-85DC-08C652BDAE8B}">
      <dsp:nvSpPr>
        <dsp:cNvPr id="0" name=""/>
        <dsp:cNvSpPr/>
      </dsp:nvSpPr>
      <dsp:spPr>
        <a:xfrm>
          <a:off x="0" y="1838652"/>
          <a:ext cx="4140459" cy="385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Мощное активное поле (одарённые дети)</a:t>
          </a:r>
          <a:endParaRPr lang="ru-RU" sz="3100" kern="1200" dirty="0"/>
        </a:p>
      </dsp:txBody>
      <dsp:txXfrm>
        <a:off x="0" y="1838652"/>
        <a:ext cx="4140459" cy="3851131"/>
      </dsp:txXfrm>
    </dsp:sp>
    <dsp:sp modelId="{4CC64596-3244-4421-92F3-D9EDFE12F260}">
      <dsp:nvSpPr>
        <dsp:cNvPr id="0" name=""/>
        <dsp:cNvSpPr/>
      </dsp:nvSpPr>
      <dsp:spPr>
        <a:xfrm>
          <a:off x="4140460" y="1872200"/>
          <a:ext cx="4140459" cy="385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Нейтральное или инертное поле (средне- или слабоуспевающие дети)</a:t>
          </a:r>
          <a:endParaRPr lang="ru-RU" sz="3100" kern="1200" dirty="0"/>
        </a:p>
      </dsp:txBody>
      <dsp:txXfrm>
        <a:off x="4140460" y="1872200"/>
        <a:ext cx="4140459" cy="3856066"/>
      </dsp:txXfrm>
    </dsp:sp>
    <dsp:sp modelId="{3A7873BA-C9D7-4B0F-B341-CC66BEFC3ABA}">
      <dsp:nvSpPr>
        <dsp:cNvPr id="0" name=""/>
        <dsp:cNvSpPr/>
      </dsp:nvSpPr>
      <dsp:spPr>
        <a:xfrm>
          <a:off x="0" y="5692232"/>
          <a:ext cx="8280920" cy="42844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36B34-A3F4-4F71-8583-F615A0FB1679}">
      <dsp:nvSpPr>
        <dsp:cNvPr id="0" name=""/>
        <dsp:cNvSpPr/>
      </dsp:nvSpPr>
      <dsp:spPr>
        <a:xfrm>
          <a:off x="2880354" y="3384341"/>
          <a:ext cx="2681847" cy="2681847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Виды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неуспевае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-мости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3101" y="3777088"/>
        <a:ext cx="1896353" cy="1896353"/>
      </dsp:txXfrm>
    </dsp:sp>
    <dsp:sp modelId="{3C5184AD-D82A-42E5-9F17-61F989D6D9A0}">
      <dsp:nvSpPr>
        <dsp:cNvPr id="0" name=""/>
        <dsp:cNvSpPr/>
      </dsp:nvSpPr>
      <dsp:spPr>
        <a:xfrm rot="12924915">
          <a:off x="1079876" y="2872085"/>
          <a:ext cx="2145296" cy="76432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77AEF1-750D-40C7-B4FB-87892BCAC359}">
      <dsp:nvSpPr>
        <dsp:cNvPr id="0" name=""/>
        <dsp:cNvSpPr/>
      </dsp:nvSpPr>
      <dsp:spPr>
        <a:xfrm>
          <a:off x="4466" y="1613549"/>
          <a:ext cx="2547755" cy="20382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«Хочет, но не может»</a:t>
          </a:r>
          <a:endParaRPr lang="ru-RU" sz="3800" kern="1200" dirty="0"/>
        </a:p>
      </dsp:txBody>
      <dsp:txXfrm>
        <a:off x="64163" y="1673246"/>
        <a:ext cx="2428361" cy="1918810"/>
      </dsp:txXfrm>
    </dsp:sp>
    <dsp:sp modelId="{23019542-9D51-48A6-80D8-5C3D017A97B2}">
      <dsp:nvSpPr>
        <dsp:cNvPr id="0" name=""/>
        <dsp:cNvSpPr/>
      </dsp:nvSpPr>
      <dsp:spPr>
        <a:xfrm rot="16225691">
          <a:off x="3154580" y="1790084"/>
          <a:ext cx="2171554" cy="76432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5458"/>
            <a:satOff val="-1607"/>
            <a:lumOff val="138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51C794-092E-4C93-94C3-7E9FB87BA15B}">
      <dsp:nvSpPr>
        <dsp:cNvPr id="0" name=""/>
        <dsp:cNvSpPr/>
      </dsp:nvSpPr>
      <dsp:spPr>
        <a:xfrm>
          <a:off x="2974594" y="67398"/>
          <a:ext cx="2547755" cy="20382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«Может, но не хочет»</a:t>
          </a:r>
          <a:endParaRPr lang="ru-RU" sz="3800" kern="1200" dirty="0"/>
        </a:p>
      </dsp:txBody>
      <dsp:txXfrm>
        <a:off x="3034291" y="127095"/>
        <a:ext cx="2428361" cy="1918810"/>
      </dsp:txXfrm>
    </dsp:sp>
    <dsp:sp modelId="{73BDA534-E662-47BF-ABCB-A81962DC942A}">
      <dsp:nvSpPr>
        <dsp:cNvPr id="0" name=""/>
        <dsp:cNvSpPr/>
      </dsp:nvSpPr>
      <dsp:spPr>
        <a:xfrm rot="19504725">
          <a:off x="5275961" y="2933516"/>
          <a:ext cx="1904229" cy="76432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0916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93AD3F-428E-470D-B335-80AEA8393739}">
      <dsp:nvSpPr>
        <dsp:cNvPr id="0" name=""/>
        <dsp:cNvSpPr/>
      </dsp:nvSpPr>
      <dsp:spPr>
        <a:xfrm>
          <a:off x="5944721" y="1613549"/>
          <a:ext cx="2547755" cy="20382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«Не хочет и не может» </a:t>
          </a:r>
          <a:endParaRPr lang="ru-RU" sz="3800" kern="1200" dirty="0"/>
        </a:p>
      </dsp:txBody>
      <dsp:txXfrm>
        <a:off x="6004418" y="1673246"/>
        <a:ext cx="2428361" cy="1918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24220-6901-444E-ACDC-709AF6730665}">
      <dsp:nvSpPr>
        <dsp:cNvPr id="0" name=""/>
        <dsp:cNvSpPr/>
      </dsp:nvSpPr>
      <dsp:spPr>
        <a:xfrm>
          <a:off x="3168343" y="2088210"/>
          <a:ext cx="2587178" cy="166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Мотивационная сфера учения</a:t>
          </a:r>
          <a:endParaRPr lang="ru-RU" sz="2200" kern="1200" dirty="0"/>
        </a:p>
      </dsp:txBody>
      <dsp:txXfrm>
        <a:off x="3249543" y="2169410"/>
        <a:ext cx="2424778" cy="1500984"/>
      </dsp:txXfrm>
    </dsp:sp>
    <dsp:sp modelId="{F6BA29F0-791A-4094-812A-F8BE60B3D54A}">
      <dsp:nvSpPr>
        <dsp:cNvPr id="0" name=""/>
        <dsp:cNvSpPr/>
      </dsp:nvSpPr>
      <dsp:spPr>
        <a:xfrm rot="16222910">
          <a:off x="4162666" y="1781362"/>
          <a:ext cx="6137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708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8AF17-2C13-46AC-888E-516962CB46EE}">
      <dsp:nvSpPr>
        <dsp:cNvPr id="0" name=""/>
        <dsp:cNvSpPr/>
      </dsp:nvSpPr>
      <dsp:spPr>
        <a:xfrm>
          <a:off x="3528388" y="360047"/>
          <a:ext cx="1893781" cy="1114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Эмоции</a:t>
          </a:r>
          <a:endParaRPr lang="ru-RU" sz="3000" kern="1200" dirty="0"/>
        </a:p>
      </dsp:txBody>
      <dsp:txXfrm>
        <a:off x="3582792" y="414451"/>
        <a:ext cx="1784973" cy="1005659"/>
      </dsp:txXfrm>
    </dsp:sp>
    <dsp:sp modelId="{32713641-F566-4AF7-B88F-32483211FE66}">
      <dsp:nvSpPr>
        <dsp:cNvPr id="0" name=""/>
        <dsp:cNvSpPr/>
      </dsp:nvSpPr>
      <dsp:spPr>
        <a:xfrm rot="20858481">
          <a:off x="5750842" y="2593236"/>
          <a:ext cx="403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3967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AF889-EC4C-4939-BFD0-FAD57BA59D34}">
      <dsp:nvSpPr>
        <dsp:cNvPr id="0" name=""/>
        <dsp:cNvSpPr/>
      </dsp:nvSpPr>
      <dsp:spPr>
        <a:xfrm>
          <a:off x="6150128" y="1728201"/>
          <a:ext cx="2414984" cy="1114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Интересы</a:t>
          </a:r>
          <a:endParaRPr lang="ru-RU" sz="3300" kern="1200" dirty="0"/>
        </a:p>
      </dsp:txBody>
      <dsp:txXfrm>
        <a:off x="6204532" y="1782605"/>
        <a:ext cx="2306176" cy="1005659"/>
      </dsp:txXfrm>
    </dsp:sp>
    <dsp:sp modelId="{4470C4FA-F1DD-438D-B074-73FCCABE8844}">
      <dsp:nvSpPr>
        <dsp:cNvPr id="0" name=""/>
        <dsp:cNvSpPr/>
      </dsp:nvSpPr>
      <dsp:spPr>
        <a:xfrm rot="3307722">
          <a:off x="4892885" y="4036320"/>
          <a:ext cx="6940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408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26618-D4B1-4D34-B2F5-EB655AAE8523}">
      <dsp:nvSpPr>
        <dsp:cNvPr id="0" name=""/>
        <dsp:cNvSpPr/>
      </dsp:nvSpPr>
      <dsp:spPr>
        <a:xfrm>
          <a:off x="4528353" y="4321046"/>
          <a:ext cx="2596609" cy="1114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Смысл учения</a:t>
          </a:r>
          <a:endParaRPr lang="ru-RU" sz="3000" kern="1200" dirty="0"/>
        </a:p>
      </dsp:txBody>
      <dsp:txXfrm>
        <a:off x="4582757" y="4375450"/>
        <a:ext cx="2487801" cy="1005659"/>
      </dsp:txXfrm>
    </dsp:sp>
    <dsp:sp modelId="{BDDD4371-6B94-4B68-B299-7FDF3AAA4B4B}">
      <dsp:nvSpPr>
        <dsp:cNvPr id="0" name=""/>
        <dsp:cNvSpPr/>
      </dsp:nvSpPr>
      <dsp:spPr>
        <a:xfrm rot="7501285">
          <a:off x="3331910" y="4036320"/>
          <a:ext cx="6953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535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F44B-4CBD-4BA3-988E-9FEAAADF0B2E}">
      <dsp:nvSpPr>
        <dsp:cNvPr id="0" name=""/>
        <dsp:cNvSpPr/>
      </dsp:nvSpPr>
      <dsp:spPr>
        <a:xfrm>
          <a:off x="1940387" y="4321046"/>
          <a:ext cx="2298366" cy="1114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Мотив учения</a:t>
          </a:r>
          <a:endParaRPr lang="ru-RU" sz="3000" kern="1200" dirty="0"/>
        </a:p>
      </dsp:txBody>
      <dsp:txXfrm>
        <a:off x="1994791" y="4375450"/>
        <a:ext cx="2189558" cy="1005659"/>
      </dsp:txXfrm>
    </dsp:sp>
    <dsp:sp modelId="{64D38DEA-0E64-40A8-A1FB-385B77A1ABA7}">
      <dsp:nvSpPr>
        <dsp:cNvPr id="0" name=""/>
        <dsp:cNvSpPr/>
      </dsp:nvSpPr>
      <dsp:spPr>
        <a:xfrm rot="11614742">
          <a:off x="2711362" y="2553044"/>
          <a:ext cx="4634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345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EDDE0-7D56-44AF-BD72-A9DBC2CF26F6}">
      <dsp:nvSpPr>
        <dsp:cNvPr id="0" name=""/>
        <dsp:cNvSpPr/>
      </dsp:nvSpPr>
      <dsp:spPr>
        <a:xfrm>
          <a:off x="356215" y="1656192"/>
          <a:ext cx="2361624" cy="1114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Постановка целей</a:t>
          </a:r>
          <a:endParaRPr lang="ru-RU" sz="2700" kern="1200" dirty="0"/>
        </a:p>
      </dsp:txBody>
      <dsp:txXfrm>
        <a:off x="410619" y="1710596"/>
        <a:ext cx="2252816" cy="1005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2E702-DDF0-47AA-89DE-08B0B754E97E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EA5C2A-32A8-467E-BC94-BFA63DAE0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5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099C0-6213-4B4F-A827-BF82CC35709C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552C34C9-737D-4B52-B657-9092CA7DB0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B844-56E4-4DD9-BFBE-79A40B5B7209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5DE431F-2BEB-4364-8D42-9F0785C297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1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B844-56E4-4DD9-BFBE-79A40B5B7209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5DE431F-2BEB-4364-8D42-9F0785C297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7742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B844-56E4-4DD9-BFBE-79A40B5B7209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5DE431F-2BEB-4364-8D42-9F0785C297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B844-56E4-4DD9-BFBE-79A40B5B7209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5DE431F-2BEB-4364-8D42-9F0785C297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546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B844-56E4-4DD9-BFBE-79A40B5B7209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5DE431F-2BEB-4364-8D42-9F0785C297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2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C063A-B4EE-4224-BDD0-690E3083F020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9846A-F4EB-4901-908D-FB0F6E29B6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6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46E6-80FA-4F13-A2B7-4CD6365F1AAD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F3A65-B39A-441F-AC4A-21F310C796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4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2AF92-7F3E-41A1-AE43-7020F39B9A91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91615-F811-4011-905F-3F4C82CEBB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5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10E53-B519-465D-8FF4-10DB89895971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3D02A11-01C0-48A4-B2DD-22434F98ED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4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2C933-5195-4FBE-9C44-B42E6977FF1B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2E3E8BF-97EF-479E-B273-CA7451EF65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6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9F72C6-E90F-46C5-8159-E6E93EC6E4DA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E56BC3D-E9A8-43F6-BF6A-D9AF51691A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9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A2477-D89B-4E32-BF58-22AB46D12C74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5636B-7FAC-4EBB-BA1A-6095486192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0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881BA-7F3E-4487-AAE6-EC753D81EA6D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37BA1-DBF2-4738-B1BF-DAEBC109A3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3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51922E-B3BE-414F-A215-389C1E98B383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661C2-8366-4EC1-8EBB-37B94ABC9D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E2C7C-8F35-467E-A694-4AC3C26849AF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B3889A1-2BEC-4E63-A4DE-7088107956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4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57B844-56E4-4DD9-BFBE-79A40B5B7209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85DE431F-2BEB-4364-8D42-9F0785C297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0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415" y="1412776"/>
            <a:ext cx="6600451" cy="226278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Приёмы и методы мотивации к обучению школьников через работу с ЭОР </a:t>
            </a:r>
            <a:r>
              <a:rPr lang="ru-RU" sz="4000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ЯКласс</a:t>
            </a:r>
            <a:endParaRPr lang="ru-RU" sz="4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Шлёминой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И.В.,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 русского языка и литературы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МБОУ «СШ №2»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532440" cy="47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4352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27" y="3429000"/>
            <a:ext cx="6053773" cy="271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963"/>
            <a:ext cx="9144000" cy="62865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Работа на </a:t>
            </a:r>
            <a:r>
              <a:rPr lang="ru-RU" sz="3200" b="1" dirty="0">
                <a:solidFill>
                  <a:srgbClr val="002060"/>
                </a:solidFill>
              </a:rPr>
              <a:t>ЯКласс.рф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14350" y="4351338"/>
            <a:ext cx="82534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C55FCA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ru-RU" b="1" i="1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 smtClean="0">
                <a:solidFill>
                  <a:srgbClr val="002060"/>
                </a:solidFill>
                <a:latin typeface="Palatino Linotype" pitchFamily="18" charset="0"/>
              </a:rPr>
              <a:t>Изучил </a:t>
            </a:r>
            <a:r>
              <a:rPr lang="ru-RU" altLang="ru-RU" b="1" i="1" dirty="0">
                <a:solidFill>
                  <a:srgbClr val="002060"/>
                </a:solidFill>
                <a:latin typeface="Palatino Linotype" pitchFamily="18" charset="0"/>
              </a:rPr>
              <a:t>теорию? Отвечай на вопросы теста.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Palatino Linotype" pitchFamily="18" charset="0"/>
              </a:rPr>
              <a:t>Если ошибёшься, попробуешь ещё раз, но сначала внимательно разбери образец правильного решения. Для каждого задания есть ответы и подробные шаги решения, поэтому учиться получается легко и быстро.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Palatino Linotype" pitchFamily="18" charset="0"/>
              </a:rPr>
              <a:t>Удачи!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613"/>
            <a:ext cx="7871114" cy="3664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606425" y="333375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C55FCA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  <a:latin typeface="Palatino Linotype" pitchFamily="18" charset="0"/>
              </a:rPr>
              <a:t>Контроль результатов выполнения заданий </a:t>
            </a:r>
            <a:r>
              <a:rPr lang="ru-RU" altLang="ru-RU" sz="2800" b="1" dirty="0" smtClean="0">
                <a:solidFill>
                  <a:srgbClr val="0070C0"/>
                </a:solidFill>
                <a:latin typeface="Palatino Linotype" pitchFamily="18" charset="0"/>
              </a:rPr>
              <a:t>классом  по </a:t>
            </a:r>
            <a:r>
              <a:rPr lang="ru-RU" altLang="ru-RU" sz="2800" b="1" dirty="0">
                <a:solidFill>
                  <a:srgbClr val="0070C0"/>
                </a:solidFill>
                <a:latin typeface="Palatino Linotype" pitchFamily="18" charset="0"/>
              </a:rPr>
              <a:t>конкретной теме.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2060848"/>
            <a:ext cx="813336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83723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8" y="1124744"/>
            <a:ext cx="859256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606425" y="333375"/>
            <a:ext cx="806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C55FCA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Palatino Linotype" pitchFamily="18" charset="0"/>
              </a:rPr>
              <a:t>Контроль результатов выполнения заданий каждым обучающимся по конкретной теме.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5" y="1412776"/>
            <a:ext cx="8892480" cy="422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881063"/>
            <a:ext cx="9099550" cy="6778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Топ  классов  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endParaRPr lang="ru-RU" sz="3200" b="1" i="1" dirty="0">
              <a:solidFill>
                <a:srgbClr val="C00000"/>
              </a:solidFill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15888"/>
            <a:ext cx="9144000" cy="7651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Мотивация в соревновательной форме</a:t>
            </a:r>
            <a:endParaRPr lang="ru-RU" sz="3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5" y="1646238"/>
            <a:ext cx="8821453" cy="442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856984" cy="52619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8212" y="188640"/>
            <a:ext cx="74555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ТОП учащихся по предмету</a:t>
            </a:r>
            <a:endParaRPr lang="ru-RU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6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49572"/>
            <a:ext cx="8907118" cy="52966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ТОП учащихся по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всем предметам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1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060848"/>
            <a:ext cx="7848872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«ВСЕ НАШИ ЗАМЫСЛЫ, ВСЕ ПОИСКИ И ПОСТРОЕНИЯ ПРЕВРАЩАЮТСЯ В ПРАХ, ЕСЛИ У УЧЕНИКА НЕТ ЖЕЛАНИЯ УЧИТЬСЯ» </a:t>
            </a:r>
            <a:endParaRPr lang="ru-RU" sz="3600" b="1" dirty="0" smtClean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15875" y="-55563"/>
            <a:ext cx="9144000" cy="8207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Лучшие результаты  в  классе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5220072" y="3789038"/>
            <a:ext cx="386267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C55FCA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Palatino Linotype" pitchFamily="18" charset="0"/>
                <a:cs typeface="Arial" charset="0"/>
              </a:rPr>
              <a:t>Ребятам нравится работать, потому что у них есть возможность заниматься в удобное для них время, в своём ритме.  Интерес также</a:t>
            </a:r>
            <a:r>
              <a:rPr lang="en-US" altLang="ru-RU" sz="2000" b="1" dirty="0">
                <a:solidFill>
                  <a:srgbClr val="000000"/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ru-RU" altLang="ru-RU" sz="2000" b="1" dirty="0">
                <a:solidFill>
                  <a:srgbClr val="000000"/>
                </a:solidFill>
                <a:latin typeface="Palatino Linotype" pitchFamily="18" charset="0"/>
                <a:cs typeface="Arial" charset="0"/>
              </a:rPr>
              <a:t>связан с повышением оценок по предметам в конце </a:t>
            </a:r>
            <a:r>
              <a:rPr lang="ru-RU" altLang="ru-RU" sz="2000" b="1" dirty="0" smtClean="0">
                <a:solidFill>
                  <a:srgbClr val="000000"/>
                </a:solidFill>
                <a:latin typeface="Palatino Linotype" pitchFamily="18" charset="0"/>
                <a:cs typeface="Arial" charset="0"/>
              </a:rPr>
              <a:t>четверти, </a:t>
            </a:r>
            <a:r>
              <a:rPr lang="ru-RU" altLang="ru-RU" sz="2000" b="1" dirty="0">
                <a:solidFill>
                  <a:srgbClr val="000000"/>
                </a:solidFill>
                <a:latin typeface="Palatino Linotype" pitchFamily="18" charset="0"/>
                <a:cs typeface="Arial" charset="0"/>
              </a:rPr>
              <a:t>учебного года.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6" y="3789038"/>
            <a:ext cx="4932040" cy="23532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82" y="1130632"/>
            <a:ext cx="4283968" cy="2292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1" y="1130631"/>
            <a:ext cx="4509534" cy="2292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9" name="Группа 2"/>
          <p:cNvGrpSpPr>
            <a:grpSpLocks/>
          </p:cNvGrpSpPr>
          <p:nvPr/>
        </p:nvGrpSpPr>
        <p:grpSpPr bwMode="auto">
          <a:xfrm>
            <a:off x="827584" y="476672"/>
            <a:ext cx="7404419" cy="5920570"/>
            <a:chOff x="876477" y="740409"/>
            <a:chExt cx="7391046" cy="5773952"/>
          </a:xfrm>
        </p:grpSpPr>
        <p:pic>
          <p:nvPicPr>
            <p:cNvPr id="16391" name="Picture 2" descr="C:\Users\user\Desktop\Для доклада о ЯКласс\Топы и тренажёр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477" y="740409"/>
              <a:ext cx="7391046" cy="430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3650444" y="5794252"/>
              <a:ext cx="1773406" cy="720109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894" y="5877270"/>
            <a:ext cx="6912768" cy="552347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 за  внимание 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8138" y="798513"/>
            <a:ext cx="83851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темы: проработка теории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классом (вывод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экран теории по определённой теме).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темы: решение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классом задания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ЯКласс.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знаний, полученных в ходе урока: задание обучающимся самостоятельно решать на своих технических средствах упражнения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в ходе урока знаний: задание обучающимся на дом определённых вопросов по пройденной теме.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на уроках и в индивидуальной работе</a:t>
            </a:r>
          </a:p>
          <a:p>
            <a:pPr marL="898525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14471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Фронтальный опрос и домашние работы</a:t>
            </a:r>
          </a:p>
          <a:p>
            <a:pPr marL="152876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в соревновательной форме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5875" y="115888"/>
            <a:ext cx="9144000" cy="8207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Возможности с ЯКласс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user\Desktop\Для доклада о ЯКласс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19967"/>
            <a:ext cx="29098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00547707"/>
              </p:ext>
            </p:extLst>
          </p:nvPr>
        </p:nvGraphicFramePr>
        <p:xfrm>
          <a:off x="539552" y="260648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18735490"/>
              </p:ext>
            </p:extLst>
          </p:nvPr>
        </p:nvGraphicFramePr>
        <p:xfrm>
          <a:off x="395536" y="404664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1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6385597"/>
              </p:ext>
            </p:extLst>
          </p:nvPr>
        </p:nvGraphicFramePr>
        <p:xfrm>
          <a:off x="107504" y="1052736"/>
          <a:ext cx="894291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188640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 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сложное психологическое образование, которое должен построить сам субъект»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Е.П. Ильин)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5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685359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образовательный Интернет-ресурс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6" name="Picture 2" descr="C:\Users\user\Desktop\Для доклада о ЯКласс\логоти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6250"/>
            <a:ext cx="42783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pia-creativ.ru/500x_open_courses-1-.jp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306547" y="4646317"/>
            <a:ext cx="2526442" cy="220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Для доклада о ЯКласс\логоти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2783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4138"/>
            <a:ext cx="7668344" cy="16891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информационно-коммуникационных  технологий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 реализации  ФГОС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699746" cy="4511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О  проекте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pSp>
        <p:nvGrpSpPr>
          <p:cNvPr id="11267" name="Группа 2"/>
          <p:cNvGrpSpPr>
            <a:grpSpLocks/>
          </p:cNvGrpSpPr>
          <p:nvPr/>
        </p:nvGrpSpPr>
        <p:grpSpPr bwMode="auto">
          <a:xfrm>
            <a:off x="251520" y="711200"/>
            <a:ext cx="8712967" cy="5541963"/>
            <a:chOff x="468313" y="711200"/>
            <a:chExt cx="8135937" cy="5541683"/>
          </a:xfrm>
        </p:grpSpPr>
        <p:pic>
          <p:nvPicPr>
            <p:cNvPr id="11269" name="Picture 3" descr="C:\Users\user\Desktop\Для доклада о ЯКласс\2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b="38605"/>
            <a:stretch>
              <a:fillRect/>
            </a:stretch>
          </p:blipFill>
          <p:spPr bwMode="auto">
            <a:xfrm>
              <a:off x="468313" y="711200"/>
              <a:ext cx="8135937" cy="4142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2" descr="C:\Users\user\Desktop\Для доклада о ЯКласс\Разделы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18" r="58366" b="35037"/>
            <a:stretch>
              <a:fillRect/>
            </a:stretch>
          </p:blipFill>
          <p:spPr bwMode="auto">
            <a:xfrm>
              <a:off x="468314" y="4893217"/>
              <a:ext cx="1722412" cy="1359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339975" y="4852988"/>
            <a:ext cx="64087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C55FCA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Palatino Linotype" pitchFamily="18" charset="0"/>
              </a:rPr>
              <a:t>ЯКласс – это домашний репетитор для обучающихся. Родители также могут активно участвовать в учебном процессе своего ребёнка.  В каждой теме есть теоретические материалы, задания и тесты.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6" y="980728"/>
            <a:ext cx="9002525" cy="458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1492</TotalTime>
  <Words>349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Легкий дым</vt:lpstr>
      <vt:lpstr>Приёмы и методы мотивации к обучению школьников через работу с ЭОР ЯКласс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   образовательный Интернет-ресурс       </vt:lpstr>
      <vt:lpstr>Возможности  информационно-коммуникационных  технологий  при  реализации  ФГОС</vt:lpstr>
      <vt:lpstr>О  проекте</vt:lpstr>
      <vt:lpstr>Презентация PowerPoint</vt:lpstr>
      <vt:lpstr>Презентация PowerPoint</vt:lpstr>
      <vt:lpstr>Презентация PowerPoint</vt:lpstr>
      <vt:lpstr>Работа на ЯКласс.рф.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«Якласс -  образовательный Интернет-ресурс» Доклад</dc:title>
  <dc:creator>user</dc:creator>
  <cp:lastModifiedBy>тфефа</cp:lastModifiedBy>
  <cp:revision>146</cp:revision>
  <dcterms:created xsi:type="dcterms:W3CDTF">2015-01-27T05:52:36Z</dcterms:created>
  <dcterms:modified xsi:type="dcterms:W3CDTF">2019-04-22T11:55:38Z</dcterms:modified>
</cp:coreProperties>
</file>