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5908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Имена собственные и нарицательные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5105400" cy="914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3 класс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цветные карандаши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0"/>
            <a:ext cx="2857500" cy="28575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49627" y="290155"/>
            <a:ext cx="56322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ШКОЛА №2»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МУНИЦИПАЛЬНОГО ОБРАЗОВАНИЯ «ГОРОД  ДЕСНОГОРСК»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СМОЛЕНСКОЙ ОБЛАСТИ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24400"/>
            <a:ext cx="5410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r>
              <a:rPr lang="ru-RU" sz="20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Алейникова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Е.С., учитель начальных классов</a:t>
            </a:r>
            <a:endParaRPr lang="ru-RU" sz="2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715000"/>
          </a:xfrm>
          <a:ln>
            <a:solidFill>
              <a:srgbClr val="FFC000"/>
            </a:solidFill>
          </a:ln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Начинается урок,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пойдет ребятам впрок.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все понять,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Учитесь тайны открывать,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Ответы полные давать,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 за работу получать.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лишь отметку «пять»!</a:t>
            </a:r>
          </a:p>
          <a:p>
            <a:endParaRPr lang="ru-RU" dirty="0"/>
          </a:p>
        </p:txBody>
      </p:sp>
      <p:pic>
        <p:nvPicPr>
          <p:cNvPr id="4" name="Рисунок 3" descr="школьный колокольчик с красным бант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 «Имя существительное»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71800" y="2895600"/>
            <a:ext cx="34290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Имя существительное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stCxn id="7" idx="7"/>
          </p:cNvCxnSpPr>
          <p:nvPr/>
        </p:nvCxnSpPr>
        <p:spPr>
          <a:xfrm rot="5400000" flipH="1" flipV="1">
            <a:off x="6135686" y="2582348"/>
            <a:ext cx="332862" cy="806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1"/>
          </p:cNvCxnSpPr>
          <p:nvPr/>
        </p:nvCxnSpPr>
        <p:spPr>
          <a:xfrm rot="16200000" flipV="1">
            <a:off x="3018352" y="2696648"/>
            <a:ext cx="332862" cy="57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5"/>
          </p:cNvCxnSpPr>
          <p:nvPr/>
        </p:nvCxnSpPr>
        <p:spPr>
          <a:xfrm rot="16200000" flipH="1">
            <a:off x="6021386" y="4268786"/>
            <a:ext cx="409062" cy="654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</p:cNvCxnSpPr>
          <p:nvPr/>
        </p:nvCxnSpPr>
        <p:spPr>
          <a:xfrm rot="5400000">
            <a:off x="2904052" y="4230686"/>
            <a:ext cx="409062" cy="73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724400" y="25908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4"/>
          </p:cNvCxnSpPr>
          <p:nvPr/>
        </p:nvCxnSpPr>
        <p:spPr>
          <a:xfrm rot="16200000" flipH="1">
            <a:off x="4514850" y="4819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629400" y="2133600"/>
            <a:ext cx="19050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810000" y="1676400"/>
            <a:ext cx="1905000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предмет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990600" y="2057400"/>
            <a:ext cx="2057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Кто?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Что?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09600" y="4648200"/>
            <a:ext cx="2971800" cy="1219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Одушевлённые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Неодушевлённые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33800" y="5029200"/>
            <a:ext cx="19812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019800" y="4648200"/>
            <a:ext cx="2590800" cy="1219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Распределение слов на группы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Одушевленные имена существительные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медведь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Неодушевленные имена существительные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месяц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морковь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Москва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мороз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молоко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Рисунок 6" descr="http://nachalo4ka.ru/wp-content/uploads/2014/07/Nachalnaya-shkola.-Slayd-1.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Имена, отчества, фамилии людей, клички животных, географические названия ( стран, городов, рек, озёр, морей), названия улиц, площадей, художественных произведений – это имена существительные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собственные.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Остальные имена существительные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называются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нарицательными.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Имена собственные пишутся 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заглавной буквы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оссия,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осква,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олга.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019.radikal.ru/i619/1206/d9/25a5a9e6294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21621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Физкультминутка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вверх - пришли учиться,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вниз,  – а не лениться.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Сели, встали дружно вместе,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Покружились все на месте.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любой вопрос коварный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Сами мы ответ найдем!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цели мы своей придем!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Активным на уроке будь!</a:t>
            </a:r>
          </a:p>
          <a:p>
            <a:pPr>
              <a:buNone/>
            </a:pP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легче станет школьный путь!</a:t>
            </a:r>
          </a:p>
          <a:p>
            <a:endParaRPr lang="ru-RU" dirty="0"/>
          </a:p>
        </p:txBody>
      </p:sp>
      <p:pic>
        <p:nvPicPr>
          <p:cNvPr id="5" name="Содержимое 4" descr="Физкультминутк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39623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Расшифруйте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УКОНДРАТАКУРТКАКОРОТКОВАТА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    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ПОШЛАПОЛЯПОЛОТЬВПОЛЕ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school-box.ru/images/stories/pokaz/shablony-dlya-prezentaziy-11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9600" y="2743200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УКОНДРАТАКУРТКАКОРОТКОВАТА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ПОШЛАПОЛЯПОЛОТЬВПОЛЕ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5592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ондрата куртка коротковата.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Пошла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оля полоть в поле.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Карандаш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028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 «Имя существительное»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71800" y="2895600"/>
            <a:ext cx="34290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Имя существительное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stCxn id="7" idx="7"/>
          </p:cNvCxnSpPr>
          <p:nvPr/>
        </p:nvCxnSpPr>
        <p:spPr>
          <a:xfrm rot="5400000" flipH="1" flipV="1">
            <a:off x="6135686" y="2582348"/>
            <a:ext cx="332862" cy="806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1"/>
          </p:cNvCxnSpPr>
          <p:nvPr/>
        </p:nvCxnSpPr>
        <p:spPr>
          <a:xfrm rot="16200000" flipV="1">
            <a:off x="3018352" y="2696648"/>
            <a:ext cx="332862" cy="57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5"/>
          </p:cNvCxnSpPr>
          <p:nvPr/>
        </p:nvCxnSpPr>
        <p:spPr>
          <a:xfrm rot="16200000" flipH="1">
            <a:off x="6021386" y="4268786"/>
            <a:ext cx="409062" cy="654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</p:cNvCxnSpPr>
          <p:nvPr/>
        </p:nvCxnSpPr>
        <p:spPr>
          <a:xfrm rot="5400000">
            <a:off x="2904052" y="4230686"/>
            <a:ext cx="409062" cy="73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724400" y="25908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4"/>
          </p:cNvCxnSpPr>
          <p:nvPr/>
        </p:nvCxnSpPr>
        <p:spPr>
          <a:xfrm rot="16200000" flipH="1">
            <a:off x="4514850" y="4819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629400" y="2133600"/>
            <a:ext cx="19050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810000" y="1676400"/>
            <a:ext cx="1905000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предмет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990600" y="2057400"/>
            <a:ext cx="2057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Кто?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Что?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09600" y="4648200"/>
            <a:ext cx="2895600" cy="1219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Одушевлённые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Неодушевлённые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33800" y="5029200"/>
            <a:ext cx="19812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791200" y="4648200"/>
            <a:ext cx="2819400" cy="1219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Собственные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Нарицательные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214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Имена собственные и нарицательные</vt:lpstr>
      <vt:lpstr>Организационный момент</vt:lpstr>
      <vt:lpstr>Кластер «Имя существительное»</vt:lpstr>
      <vt:lpstr>Распределение слов на группы</vt:lpstr>
      <vt:lpstr>Правило</vt:lpstr>
      <vt:lpstr>Физкультминутка</vt:lpstr>
      <vt:lpstr>Расшифруйте</vt:lpstr>
      <vt:lpstr>У Кондрата куртка коротковата.  Пошла Поля полоть в поле. </vt:lpstr>
      <vt:lpstr>Кластер «Имя существительное»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Имена собственные и нарицательные</dc:title>
  <dc:creator>Лена</dc:creator>
  <cp:lastModifiedBy>1</cp:lastModifiedBy>
  <cp:revision>18</cp:revision>
  <dcterms:created xsi:type="dcterms:W3CDTF">2016-11-14T17:06:30Z</dcterms:created>
  <dcterms:modified xsi:type="dcterms:W3CDTF">2018-10-29T12:52:29Z</dcterms:modified>
</cp:coreProperties>
</file>