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sldIdLst>
    <p:sldId id="300" r:id="rId2"/>
    <p:sldId id="296" r:id="rId3"/>
    <p:sldId id="301" r:id="rId4"/>
    <p:sldId id="302" r:id="rId5"/>
    <p:sldId id="309" r:id="rId6"/>
    <p:sldId id="310" r:id="rId7"/>
    <p:sldId id="311" r:id="rId8"/>
    <p:sldId id="306" r:id="rId9"/>
    <p:sldId id="307" r:id="rId10"/>
    <p:sldId id="304" r:id="rId11"/>
    <p:sldId id="305" r:id="rId12"/>
    <p:sldId id="308" r:id="rId13"/>
    <p:sldId id="312" r:id="rId14"/>
    <p:sldId id="313" r:id="rId15"/>
    <p:sldId id="316" r:id="rId16"/>
    <p:sldId id="314" r:id="rId17"/>
    <p:sldId id="31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38E5A-9682-4312-8CCB-5F3B85897E6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D24E50-5D0A-4F3B-92A5-36AFEFDA1272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i="1" dirty="0" smtClean="0">
              <a:solidFill>
                <a:srgbClr val="000099"/>
              </a:solidFill>
            </a:rPr>
            <a:t>разработать совместно с другими участниками стажировки универсальные карты планирования и инициирования игровых ситуаций</a:t>
          </a:r>
          <a:endParaRPr lang="ru-RU" dirty="0"/>
        </a:p>
      </dgm:t>
    </dgm:pt>
    <dgm:pt modelId="{B5C94844-AFED-4E5F-A6CF-58DA7836806E}" type="parTrans" cxnId="{3EBFE587-77D9-489C-80AF-483057EAA986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B7A9E188-260E-4874-A42F-D8FE2D654540}" type="sibTrans" cxnId="{3EBFE587-77D9-489C-80AF-483057EAA986}">
      <dgm:prSet/>
      <dgm:spPr/>
      <dgm:t>
        <a:bodyPr/>
        <a:lstStyle/>
        <a:p>
          <a:endParaRPr lang="ru-RU"/>
        </a:p>
      </dgm:t>
    </dgm:pt>
    <dgm:pt modelId="{7D12ED6A-FE3A-4C93-AA19-FCFAF0493A15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3200" b="1" dirty="0" smtClean="0">
            <a:solidFill>
              <a:schemeClr val="accent1">
                <a:lumMod val="75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endParaRPr lang="ru-RU" sz="32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ru-RU" sz="3200" b="1" dirty="0" smtClean="0">
            <a:solidFill>
              <a:schemeClr val="accent1">
                <a:lumMod val="75000"/>
              </a:schemeClr>
            </a:solidFill>
          </a:endParaRPr>
        </a:p>
        <a:p>
          <a:endParaRPr lang="ru-RU" sz="3200" dirty="0"/>
        </a:p>
      </dgm:t>
    </dgm:pt>
    <dgm:pt modelId="{16E9B330-54F3-4682-8B9A-149EB61F50C1}" type="sibTrans" cxnId="{32BD5630-E252-4D36-BA61-738AFCC58B37}">
      <dgm:prSet/>
      <dgm:spPr/>
      <dgm:t>
        <a:bodyPr/>
        <a:lstStyle/>
        <a:p>
          <a:endParaRPr lang="ru-RU"/>
        </a:p>
      </dgm:t>
    </dgm:pt>
    <dgm:pt modelId="{CBDFE478-02B5-477A-9B02-FB040840F120}" type="parTrans" cxnId="{32BD5630-E252-4D36-BA61-738AFCC58B37}">
      <dgm:prSet/>
      <dgm:spPr/>
      <dgm:t>
        <a:bodyPr/>
        <a:lstStyle/>
        <a:p>
          <a:endParaRPr lang="ru-RU"/>
        </a:p>
      </dgm:t>
    </dgm:pt>
    <dgm:pt modelId="{92E7A557-E4B2-4882-A0E2-B50CEF2F758C}">
      <dgm:prSet phldrT="[Текст]" custScaleX="283722" custScaleY="106638" custLinFactNeighborX="-118" custLinFactNeighborY="-44790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D010F1E-BB08-4491-A33D-001587E411AA}" type="parTrans" cxnId="{CD8E6ECF-108F-4C68-929D-45C68B1C4FE8}">
      <dgm:prSet/>
      <dgm:spPr/>
      <dgm:t>
        <a:bodyPr/>
        <a:lstStyle/>
        <a:p>
          <a:endParaRPr lang="ru-RU"/>
        </a:p>
      </dgm:t>
    </dgm:pt>
    <dgm:pt modelId="{AD4A7056-7152-411D-BC42-EAB562DB2279}" type="sibTrans" cxnId="{CD8E6ECF-108F-4C68-929D-45C68B1C4FE8}">
      <dgm:prSet/>
      <dgm:spPr/>
      <dgm:t>
        <a:bodyPr/>
        <a:lstStyle/>
        <a:p>
          <a:endParaRPr lang="ru-RU"/>
        </a:p>
      </dgm:t>
    </dgm:pt>
    <dgm:pt modelId="{00DEB0E9-8BA8-4E7E-9EAF-C992F0BD8768}">
      <dgm:prSet phldrT="[Текст]" custScaleX="283722" custScaleY="106638" custLinFactNeighborX="-118" custLinFactNeighborY="-44790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30097C74-8F7A-482D-BF50-3CB269E0C891}" type="parTrans" cxnId="{9F4627EE-BD0B-46FA-9A0C-984968425B54}">
      <dgm:prSet/>
      <dgm:spPr/>
      <dgm:t>
        <a:bodyPr/>
        <a:lstStyle/>
        <a:p>
          <a:endParaRPr lang="ru-RU"/>
        </a:p>
      </dgm:t>
    </dgm:pt>
    <dgm:pt modelId="{2B999E24-B992-45CB-A3C6-87DBB115389E}" type="sibTrans" cxnId="{9F4627EE-BD0B-46FA-9A0C-984968425B54}">
      <dgm:prSet/>
      <dgm:spPr/>
      <dgm:t>
        <a:bodyPr/>
        <a:lstStyle/>
        <a:p>
          <a:endParaRPr lang="ru-RU"/>
        </a:p>
      </dgm:t>
    </dgm:pt>
    <dgm:pt modelId="{8180A9B7-FD33-4F7F-8D0C-6ED179BE9FE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i="1" dirty="0" smtClean="0">
              <a:solidFill>
                <a:srgbClr val="000099"/>
              </a:solidFill>
            </a:rPr>
            <a:t>приобрести опыт инициирования и разворачивания  образовательного события в контексте детской игры на разных этапах ее созревания и развития</a:t>
          </a:r>
          <a:endParaRPr lang="ru-RU" dirty="0"/>
        </a:p>
      </dgm:t>
    </dgm:pt>
    <dgm:pt modelId="{76ECCE3E-B170-4F26-B1F7-1FF643BF8F8F}" type="sibTrans" cxnId="{8ED0F58C-FDCB-4027-804B-E1971F2AF38B}">
      <dgm:prSet/>
      <dgm:spPr/>
      <dgm:t>
        <a:bodyPr/>
        <a:lstStyle/>
        <a:p>
          <a:endParaRPr lang="ru-RU"/>
        </a:p>
      </dgm:t>
    </dgm:pt>
    <dgm:pt modelId="{5A1BC467-B166-4C17-93F6-C12BF3A11411}" type="parTrans" cxnId="{8ED0F58C-FDCB-4027-804B-E1971F2AF38B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DD5D1743-C19F-4CFE-BB13-F2BBE5897649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i="1" dirty="0" smtClean="0">
              <a:solidFill>
                <a:srgbClr val="000099"/>
              </a:solidFill>
            </a:rPr>
            <a:t>приобрести исследовать проблематику понятий « ведущий вид деятельности», «игровое поведение», «образовательное событие» и др.</a:t>
          </a:r>
          <a:endParaRPr lang="ru-RU" dirty="0"/>
        </a:p>
      </dgm:t>
    </dgm:pt>
    <dgm:pt modelId="{0B5FFE1D-F751-47EF-B525-F506B59C638C}" type="sibTrans" cxnId="{1B6BFD8A-9921-4D9D-A7F5-FAF43D72D3C5}">
      <dgm:prSet/>
      <dgm:spPr/>
      <dgm:t>
        <a:bodyPr/>
        <a:lstStyle/>
        <a:p>
          <a:endParaRPr lang="ru-RU"/>
        </a:p>
      </dgm:t>
    </dgm:pt>
    <dgm:pt modelId="{09297696-7038-4BB0-A73E-6DA4CC75640B}" type="parTrans" cxnId="{1B6BFD8A-9921-4D9D-A7F5-FAF43D72D3C5}">
      <dgm:prSet/>
      <dgm:spPr>
        <a:solidFill>
          <a:schemeClr val="accent6">
            <a:lumMod val="10000"/>
            <a:lumOff val="90000"/>
          </a:schemeClr>
        </a:solidFill>
      </dgm:spPr>
      <dgm:t>
        <a:bodyPr/>
        <a:lstStyle/>
        <a:p>
          <a:endParaRPr lang="ru-RU"/>
        </a:p>
      </dgm:t>
    </dgm:pt>
    <dgm:pt modelId="{D77F8578-69D3-4EBD-B407-1CE7028916BC}" type="pres">
      <dgm:prSet presAssocID="{4E738E5A-9682-4312-8CCB-5F3B85897E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FFAD52-E81A-4CD9-B943-D4D76D0E11E5}" type="pres">
      <dgm:prSet presAssocID="{7D12ED6A-FE3A-4C93-AA19-FCFAF0493A15}" presName="centerShape" presStyleLbl="node0" presStyleIdx="0" presStyleCnt="1" custScaleX="167454" custScaleY="93348" custLinFactNeighborX="-28049" custLinFactNeighborY="-43931"/>
      <dgm:spPr/>
      <dgm:t>
        <a:bodyPr/>
        <a:lstStyle/>
        <a:p>
          <a:endParaRPr lang="ru-RU"/>
        </a:p>
      </dgm:t>
    </dgm:pt>
    <dgm:pt modelId="{A2ECED29-CE12-4AB3-9CAB-05F38BA88076}" type="pres">
      <dgm:prSet presAssocID="{B5C94844-AFED-4E5F-A6CF-58DA7836806E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B886E34-F538-4A95-9C63-A0C1169B96E3}" type="pres">
      <dgm:prSet presAssocID="{D1D24E50-5D0A-4F3B-92A5-36AFEFDA1272}" presName="node" presStyleLbl="node1" presStyleIdx="0" presStyleCnt="3" custScaleX="92834" custScaleY="99998" custRadScaleRad="83049" custRadScaleInc="-68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97A94-2544-46F1-BB9F-4876D9888175}" type="pres">
      <dgm:prSet presAssocID="{09297696-7038-4BB0-A73E-6DA4CC75640B}" presName="parTrans" presStyleLbl="bgSibTrans2D1" presStyleIdx="1" presStyleCnt="3" custScaleX="108135" custScaleY="6527"/>
      <dgm:spPr/>
      <dgm:t>
        <a:bodyPr/>
        <a:lstStyle/>
        <a:p>
          <a:endParaRPr lang="ru-RU"/>
        </a:p>
      </dgm:t>
    </dgm:pt>
    <dgm:pt modelId="{EF10DCBC-68CE-4ED5-A045-44743130E287}" type="pres">
      <dgm:prSet presAssocID="{DD5D1743-C19F-4CFE-BB13-F2BBE5897649}" presName="node" presStyleLbl="node1" presStyleIdx="1" presStyleCnt="3" custRadScaleRad="9702" custRadScaleInc="259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1A042-3FB8-4E0F-B792-D64C568576EC}" type="pres">
      <dgm:prSet presAssocID="{5A1BC467-B166-4C17-93F6-C12BF3A11411}" presName="parTrans" presStyleLbl="bgSibTrans2D1" presStyleIdx="2" presStyleCnt="3" custLinFactNeighborX="-2301" custLinFactNeighborY="-4554"/>
      <dgm:spPr/>
      <dgm:t>
        <a:bodyPr/>
        <a:lstStyle/>
        <a:p>
          <a:endParaRPr lang="ru-RU"/>
        </a:p>
      </dgm:t>
    </dgm:pt>
    <dgm:pt modelId="{DE81E78A-E809-4E60-9B6E-2EBCFF08C321}" type="pres">
      <dgm:prSet presAssocID="{8180A9B7-FD33-4F7F-8D0C-6ED179BE9FE4}" presName="node" presStyleLbl="node1" presStyleIdx="2" presStyleCnt="3" custRadScaleRad="114925" custRadScaleInc="65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CAA25-ADC2-44F0-9EE1-BB41DE0F45A3}" type="presOf" srcId="{B5C94844-AFED-4E5F-A6CF-58DA7836806E}" destId="{A2ECED29-CE12-4AB3-9CAB-05F38BA88076}" srcOrd="0" destOrd="0" presId="urn:microsoft.com/office/officeart/2005/8/layout/radial4"/>
    <dgm:cxn modelId="{333705A1-55EB-48EB-B91F-9F781A735EAD}" type="presOf" srcId="{5A1BC467-B166-4C17-93F6-C12BF3A11411}" destId="{AA81A042-3FB8-4E0F-B792-D64C568576EC}" srcOrd="0" destOrd="0" presId="urn:microsoft.com/office/officeart/2005/8/layout/radial4"/>
    <dgm:cxn modelId="{0215F312-F072-4397-A737-9F8E7E464EB3}" type="presOf" srcId="{4E738E5A-9682-4312-8CCB-5F3B85897E6C}" destId="{D77F8578-69D3-4EBD-B407-1CE7028916BC}" srcOrd="0" destOrd="0" presId="urn:microsoft.com/office/officeart/2005/8/layout/radial4"/>
    <dgm:cxn modelId="{910D0E72-BD5A-4E5E-A100-FE23FAB203F7}" type="presOf" srcId="{7D12ED6A-FE3A-4C93-AA19-FCFAF0493A15}" destId="{CCFFAD52-E81A-4CD9-B943-D4D76D0E11E5}" srcOrd="0" destOrd="0" presId="urn:microsoft.com/office/officeart/2005/8/layout/radial4"/>
    <dgm:cxn modelId="{8ED0F58C-FDCB-4027-804B-E1971F2AF38B}" srcId="{7D12ED6A-FE3A-4C93-AA19-FCFAF0493A15}" destId="{8180A9B7-FD33-4F7F-8D0C-6ED179BE9FE4}" srcOrd="2" destOrd="0" parTransId="{5A1BC467-B166-4C17-93F6-C12BF3A11411}" sibTransId="{76ECCE3E-B170-4F26-B1F7-1FF643BF8F8F}"/>
    <dgm:cxn modelId="{3EBFE587-77D9-489C-80AF-483057EAA986}" srcId="{7D12ED6A-FE3A-4C93-AA19-FCFAF0493A15}" destId="{D1D24E50-5D0A-4F3B-92A5-36AFEFDA1272}" srcOrd="0" destOrd="0" parTransId="{B5C94844-AFED-4E5F-A6CF-58DA7836806E}" sibTransId="{B7A9E188-260E-4874-A42F-D8FE2D654540}"/>
    <dgm:cxn modelId="{7CB5666A-B6B9-43AE-8D49-4B720858E858}" type="presOf" srcId="{8180A9B7-FD33-4F7F-8D0C-6ED179BE9FE4}" destId="{DE81E78A-E809-4E60-9B6E-2EBCFF08C321}" srcOrd="0" destOrd="0" presId="urn:microsoft.com/office/officeart/2005/8/layout/radial4"/>
    <dgm:cxn modelId="{9F4627EE-BD0B-46FA-9A0C-984968425B54}" srcId="{4E738E5A-9682-4312-8CCB-5F3B85897E6C}" destId="{00DEB0E9-8BA8-4E7E-9EAF-C992F0BD8768}" srcOrd="2" destOrd="0" parTransId="{30097C74-8F7A-482D-BF50-3CB269E0C891}" sibTransId="{2B999E24-B992-45CB-A3C6-87DBB115389E}"/>
    <dgm:cxn modelId="{C6F3A12D-39FA-425C-8468-C3080BD44C93}" type="presOf" srcId="{09297696-7038-4BB0-A73E-6DA4CC75640B}" destId="{66397A94-2544-46F1-BB9F-4876D9888175}" srcOrd="0" destOrd="0" presId="urn:microsoft.com/office/officeart/2005/8/layout/radial4"/>
    <dgm:cxn modelId="{1B6BFD8A-9921-4D9D-A7F5-FAF43D72D3C5}" srcId="{7D12ED6A-FE3A-4C93-AA19-FCFAF0493A15}" destId="{DD5D1743-C19F-4CFE-BB13-F2BBE5897649}" srcOrd="1" destOrd="0" parTransId="{09297696-7038-4BB0-A73E-6DA4CC75640B}" sibTransId="{0B5FFE1D-F751-47EF-B525-F506B59C638C}"/>
    <dgm:cxn modelId="{CD8E6ECF-108F-4C68-929D-45C68B1C4FE8}" srcId="{4E738E5A-9682-4312-8CCB-5F3B85897E6C}" destId="{92E7A557-E4B2-4882-A0E2-B50CEF2F758C}" srcOrd="1" destOrd="0" parTransId="{6D010F1E-BB08-4491-A33D-001587E411AA}" sibTransId="{AD4A7056-7152-411D-BC42-EAB562DB2279}"/>
    <dgm:cxn modelId="{E0A2B039-095E-4F98-B1E0-836E694ACDAF}" type="presOf" srcId="{D1D24E50-5D0A-4F3B-92A5-36AFEFDA1272}" destId="{6B886E34-F538-4A95-9C63-A0C1169B96E3}" srcOrd="0" destOrd="0" presId="urn:microsoft.com/office/officeart/2005/8/layout/radial4"/>
    <dgm:cxn modelId="{9956BECA-4969-4FB3-AA3C-5F5D4920B713}" type="presOf" srcId="{DD5D1743-C19F-4CFE-BB13-F2BBE5897649}" destId="{EF10DCBC-68CE-4ED5-A045-44743130E287}" srcOrd="0" destOrd="0" presId="urn:microsoft.com/office/officeart/2005/8/layout/radial4"/>
    <dgm:cxn modelId="{32BD5630-E252-4D36-BA61-738AFCC58B37}" srcId="{4E738E5A-9682-4312-8CCB-5F3B85897E6C}" destId="{7D12ED6A-FE3A-4C93-AA19-FCFAF0493A15}" srcOrd="0" destOrd="0" parTransId="{CBDFE478-02B5-477A-9B02-FB040840F120}" sibTransId="{16E9B330-54F3-4682-8B9A-149EB61F50C1}"/>
    <dgm:cxn modelId="{A369B4DF-1D5B-495F-B97F-E390EB18A661}" type="presParOf" srcId="{D77F8578-69D3-4EBD-B407-1CE7028916BC}" destId="{CCFFAD52-E81A-4CD9-B943-D4D76D0E11E5}" srcOrd="0" destOrd="0" presId="urn:microsoft.com/office/officeart/2005/8/layout/radial4"/>
    <dgm:cxn modelId="{7B5BA285-1471-4AB9-9602-CF09BE925D35}" type="presParOf" srcId="{D77F8578-69D3-4EBD-B407-1CE7028916BC}" destId="{A2ECED29-CE12-4AB3-9CAB-05F38BA88076}" srcOrd="1" destOrd="0" presId="urn:microsoft.com/office/officeart/2005/8/layout/radial4"/>
    <dgm:cxn modelId="{777B6E5A-F7C9-40FA-9C8E-CC880BC64432}" type="presParOf" srcId="{D77F8578-69D3-4EBD-B407-1CE7028916BC}" destId="{6B886E34-F538-4A95-9C63-A0C1169B96E3}" srcOrd="2" destOrd="0" presId="urn:microsoft.com/office/officeart/2005/8/layout/radial4"/>
    <dgm:cxn modelId="{FA5F010A-9516-4B03-A1A9-578AC4D2E479}" type="presParOf" srcId="{D77F8578-69D3-4EBD-B407-1CE7028916BC}" destId="{66397A94-2544-46F1-BB9F-4876D9888175}" srcOrd="3" destOrd="0" presId="urn:microsoft.com/office/officeart/2005/8/layout/radial4"/>
    <dgm:cxn modelId="{7B7963BB-A518-4A94-9743-4E8E7990AEFC}" type="presParOf" srcId="{D77F8578-69D3-4EBD-B407-1CE7028916BC}" destId="{EF10DCBC-68CE-4ED5-A045-44743130E287}" srcOrd="4" destOrd="0" presId="urn:microsoft.com/office/officeart/2005/8/layout/radial4"/>
    <dgm:cxn modelId="{1FA459C3-2409-4B3B-9B56-4D32E56596DC}" type="presParOf" srcId="{D77F8578-69D3-4EBD-B407-1CE7028916BC}" destId="{AA81A042-3FB8-4E0F-B792-D64C568576EC}" srcOrd="5" destOrd="0" presId="urn:microsoft.com/office/officeart/2005/8/layout/radial4"/>
    <dgm:cxn modelId="{519467A0-CCF0-4158-926A-DE70BCCC4C42}" type="presParOf" srcId="{D77F8578-69D3-4EBD-B407-1CE7028916BC}" destId="{DE81E78A-E809-4E60-9B6E-2EBCFF08C321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214E2-2EFA-4F71-81A3-234DEA17F3E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7F7C87-86B1-4264-BE5E-F18ECCFBE6D7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ТЕМЫ</a:t>
          </a:r>
          <a:endParaRPr lang="ru-RU" dirty="0"/>
        </a:p>
      </dgm:t>
    </dgm:pt>
    <dgm:pt modelId="{D0BF073B-8724-40D7-8C9F-924356521070}" type="parTrans" cxnId="{EC11539D-7ED9-493D-80B5-815D64D78982}">
      <dgm:prSet/>
      <dgm:spPr/>
      <dgm:t>
        <a:bodyPr/>
        <a:lstStyle/>
        <a:p>
          <a:endParaRPr lang="ru-RU"/>
        </a:p>
      </dgm:t>
    </dgm:pt>
    <dgm:pt modelId="{0A92D573-FB4E-4DE8-8BEA-5B40AD64CE97}" type="sibTrans" cxnId="{EC11539D-7ED9-493D-80B5-815D64D78982}">
      <dgm:prSet/>
      <dgm:spPr/>
      <dgm:t>
        <a:bodyPr/>
        <a:lstStyle/>
        <a:p>
          <a:endParaRPr lang="ru-RU"/>
        </a:p>
      </dgm:t>
    </dgm:pt>
    <dgm:pt modelId="{BC9F145A-EA52-4B81-BCDA-AA61CDC2ABF6}">
      <dgm:prSet phldrT="[Текст]"/>
      <dgm:spPr/>
      <dgm:t>
        <a:bodyPr/>
        <a:lstStyle/>
        <a:p>
          <a:r>
            <a:rPr lang="ru-RU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1</a:t>
          </a:r>
          <a:endParaRPr lang="ru-RU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799D12F-516A-4413-9175-71E427E830E6}" type="parTrans" cxnId="{C183EC63-1005-4A53-9B65-02BEC75B5FE5}">
      <dgm:prSet/>
      <dgm:spPr/>
      <dgm:t>
        <a:bodyPr/>
        <a:lstStyle/>
        <a:p>
          <a:endParaRPr lang="ru-RU"/>
        </a:p>
      </dgm:t>
    </dgm:pt>
    <dgm:pt modelId="{78B85188-6CAB-4718-97D0-CE08631DFAE9}" type="sibTrans" cxnId="{C183EC63-1005-4A53-9B65-02BEC75B5FE5}">
      <dgm:prSet/>
      <dgm:spPr/>
      <dgm:t>
        <a:bodyPr/>
        <a:lstStyle/>
        <a:p>
          <a:endParaRPr lang="ru-RU"/>
        </a:p>
      </dgm:t>
    </dgm:pt>
    <dgm:pt modelId="{B28512D7-CE46-4144-B880-68A90D60B288}">
      <dgm:prSet phldrT="[Текст]"/>
      <dgm:spPr/>
      <dgm:t>
        <a:bodyPr/>
        <a:lstStyle/>
        <a:p>
          <a:r>
            <a:rPr lang="ru-RU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2</a:t>
          </a:r>
          <a:endParaRPr lang="ru-RU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31CAD91-8C91-4796-871E-E970C6F2707D}" type="parTrans" cxnId="{6FAB863C-C695-4109-B754-3A1F9A14A1CC}">
      <dgm:prSet/>
      <dgm:spPr/>
      <dgm:t>
        <a:bodyPr/>
        <a:lstStyle/>
        <a:p>
          <a:endParaRPr lang="ru-RU"/>
        </a:p>
      </dgm:t>
    </dgm:pt>
    <dgm:pt modelId="{6300D822-8F28-480C-AD53-4CB413C39C66}" type="sibTrans" cxnId="{6FAB863C-C695-4109-B754-3A1F9A14A1CC}">
      <dgm:prSet/>
      <dgm:spPr/>
      <dgm:t>
        <a:bodyPr/>
        <a:lstStyle/>
        <a:p>
          <a:endParaRPr lang="ru-RU"/>
        </a:p>
      </dgm:t>
    </dgm:pt>
    <dgm:pt modelId="{1795E983-65A8-4436-9383-F646759E010D}">
      <dgm:prSet phldrT="[Текст]"/>
      <dgm:spPr/>
      <dgm:t>
        <a:bodyPr/>
        <a:lstStyle/>
        <a:p>
          <a:r>
            <a:rPr lang="ru-RU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3</a:t>
          </a:r>
          <a:endParaRPr lang="ru-RU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A5B7C09-8820-46A6-9D4C-840B8F8C6004}" type="parTrans" cxnId="{D37E0DE9-41E7-4C9D-9276-EC4C74AF8F7C}">
      <dgm:prSet/>
      <dgm:spPr/>
      <dgm:t>
        <a:bodyPr/>
        <a:lstStyle/>
        <a:p>
          <a:endParaRPr lang="ru-RU"/>
        </a:p>
      </dgm:t>
    </dgm:pt>
    <dgm:pt modelId="{539E10CC-24A5-48D6-9ADE-1E1283FA5C11}" type="sibTrans" cxnId="{D37E0DE9-41E7-4C9D-9276-EC4C74AF8F7C}">
      <dgm:prSet/>
      <dgm:spPr/>
      <dgm:t>
        <a:bodyPr/>
        <a:lstStyle/>
        <a:p>
          <a:endParaRPr lang="ru-RU"/>
        </a:p>
      </dgm:t>
    </dgm:pt>
    <dgm:pt modelId="{32365D1A-836D-4DAE-AF89-3634A6B5B6E9}">
      <dgm:prSet phldrT="[Текст]"/>
      <dgm:spPr/>
      <dgm:t>
        <a:bodyPr/>
        <a:lstStyle/>
        <a:p>
          <a:r>
            <a:rPr lang="ru-RU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4</a:t>
          </a:r>
          <a:endParaRPr lang="ru-RU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F629C8E-7F41-4F5C-8E7C-99147B2BCCE8}" type="parTrans" cxnId="{5020BC1E-3843-4A80-B5A9-02E419EF1966}">
      <dgm:prSet/>
      <dgm:spPr/>
      <dgm:t>
        <a:bodyPr/>
        <a:lstStyle/>
        <a:p>
          <a:endParaRPr lang="ru-RU"/>
        </a:p>
      </dgm:t>
    </dgm:pt>
    <dgm:pt modelId="{F79AF9C0-0806-491A-8EC2-4CC23774BDBA}" type="sibTrans" cxnId="{5020BC1E-3843-4A80-B5A9-02E419EF1966}">
      <dgm:prSet/>
      <dgm:spPr/>
      <dgm:t>
        <a:bodyPr/>
        <a:lstStyle/>
        <a:p>
          <a:endParaRPr lang="ru-RU"/>
        </a:p>
      </dgm:t>
    </dgm:pt>
    <dgm:pt modelId="{398B6D5E-45AE-4CC6-BC2C-A72C1E82D6DB}">
      <dgm:prSet phldrT="[Текст]"/>
      <dgm:spPr/>
      <dgm:t>
        <a:bodyPr/>
        <a:lstStyle/>
        <a:p>
          <a:r>
            <a:rPr lang="ru-RU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7</a:t>
          </a:r>
          <a:endParaRPr lang="ru-RU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C21837B-9546-4287-9B8C-39D5850BAD52}" type="parTrans" cxnId="{B5FB40E0-E49D-46B5-86CA-F4A442313107}">
      <dgm:prSet/>
      <dgm:spPr/>
      <dgm:t>
        <a:bodyPr/>
        <a:lstStyle/>
        <a:p>
          <a:endParaRPr lang="ru-RU"/>
        </a:p>
      </dgm:t>
    </dgm:pt>
    <dgm:pt modelId="{89ED6B67-989E-497F-9D2A-1C074A0E82C0}" type="sibTrans" cxnId="{B5FB40E0-E49D-46B5-86CA-F4A442313107}">
      <dgm:prSet/>
      <dgm:spPr/>
      <dgm:t>
        <a:bodyPr/>
        <a:lstStyle/>
        <a:p>
          <a:endParaRPr lang="ru-RU"/>
        </a:p>
      </dgm:t>
    </dgm:pt>
    <dgm:pt modelId="{3D5D9428-D1F7-4A0C-BF8B-11C5D3987FD4}">
      <dgm:prSet phldrT="[Текст]"/>
      <dgm:spPr/>
      <dgm:t>
        <a:bodyPr/>
        <a:lstStyle/>
        <a:p>
          <a:r>
            <a:rPr lang="ru-RU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5</a:t>
          </a:r>
          <a:endParaRPr lang="ru-RU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EF4F91F-905F-4FEE-81DE-FB8A0A05E7FB}" type="parTrans" cxnId="{17902642-6314-47F1-BB1E-01E6AA5685E2}">
      <dgm:prSet/>
      <dgm:spPr/>
      <dgm:t>
        <a:bodyPr/>
        <a:lstStyle/>
        <a:p>
          <a:endParaRPr lang="ru-RU"/>
        </a:p>
      </dgm:t>
    </dgm:pt>
    <dgm:pt modelId="{6BF1B407-1B88-42EF-B7FC-AFEAF333706E}" type="sibTrans" cxnId="{17902642-6314-47F1-BB1E-01E6AA5685E2}">
      <dgm:prSet/>
      <dgm:spPr/>
      <dgm:t>
        <a:bodyPr/>
        <a:lstStyle/>
        <a:p>
          <a:endParaRPr lang="ru-RU"/>
        </a:p>
      </dgm:t>
    </dgm:pt>
    <dgm:pt modelId="{1428C40B-4E73-426F-9BB3-8226022267B8}">
      <dgm:prSet phldrT="[Текст]"/>
      <dgm:spPr/>
      <dgm:t>
        <a:bodyPr/>
        <a:lstStyle/>
        <a:p>
          <a:r>
            <a:rPr lang="ru-RU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6</a:t>
          </a:r>
          <a:endParaRPr lang="ru-RU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34FBFEF-8117-423D-BE95-EEA63ADF80A8}" type="parTrans" cxnId="{A0D23298-1DA3-4F64-A5DB-8A685EED97B9}">
      <dgm:prSet/>
      <dgm:spPr/>
      <dgm:t>
        <a:bodyPr/>
        <a:lstStyle/>
        <a:p>
          <a:endParaRPr lang="ru-RU"/>
        </a:p>
      </dgm:t>
    </dgm:pt>
    <dgm:pt modelId="{1CE71C02-6FD2-404D-BFF4-A868AB6CFD5B}" type="sibTrans" cxnId="{A0D23298-1DA3-4F64-A5DB-8A685EED97B9}">
      <dgm:prSet/>
      <dgm:spPr/>
      <dgm:t>
        <a:bodyPr/>
        <a:lstStyle/>
        <a:p>
          <a:endParaRPr lang="ru-RU"/>
        </a:p>
      </dgm:t>
    </dgm:pt>
    <dgm:pt modelId="{0E6C70C3-20B3-48B6-BB92-7D610D0B030B}">
      <dgm:prSet/>
      <dgm:spPr/>
      <dgm:t>
        <a:bodyPr/>
        <a:lstStyle/>
        <a:p>
          <a:endParaRPr lang="ru-RU"/>
        </a:p>
      </dgm:t>
    </dgm:pt>
    <dgm:pt modelId="{3B85063E-60C9-485A-A4BD-6EA239D30D9B}" type="parTrans" cxnId="{79C6A637-5F61-4CF5-91B9-2EBD29D2C4FE}">
      <dgm:prSet/>
      <dgm:spPr/>
      <dgm:t>
        <a:bodyPr/>
        <a:lstStyle/>
        <a:p>
          <a:endParaRPr lang="ru-RU"/>
        </a:p>
      </dgm:t>
    </dgm:pt>
    <dgm:pt modelId="{7BCDB273-2CA0-4F55-B0BB-0763768473D6}" type="sibTrans" cxnId="{79C6A637-5F61-4CF5-91B9-2EBD29D2C4FE}">
      <dgm:prSet/>
      <dgm:spPr/>
      <dgm:t>
        <a:bodyPr/>
        <a:lstStyle/>
        <a:p>
          <a:endParaRPr lang="ru-RU"/>
        </a:p>
      </dgm:t>
    </dgm:pt>
    <dgm:pt modelId="{8046426B-952E-4811-9B3B-BC597C356D9B}" type="pres">
      <dgm:prSet presAssocID="{4C8214E2-2EFA-4F71-81A3-234DEA17F3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326C5D-85B9-4FD6-A794-EB471F00F396}" type="pres">
      <dgm:prSet presAssocID="{2B7F7C87-86B1-4264-BE5E-F18ECCFBE6D7}" presName="centerShape" presStyleLbl="node0" presStyleIdx="0" presStyleCnt="1" custLinFactNeighborX="-654" custLinFactNeighborY="-424"/>
      <dgm:spPr/>
      <dgm:t>
        <a:bodyPr/>
        <a:lstStyle/>
        <a:p>
          <a:endParaRPr lang="ru-RU"/>
        </a:p>
      </dgm:t>
    </dgm:pt>
    <dgm:pt modelId="{384C31F8-C198-432E-8B6E-311C810E4D5B}" type="pres">
      <dgm:prSet presAssocID="{BC9F145A-EA52-4B81-BCDA-AA61CDC2ABF6}" presName="node" presStyleLbl="node1" presStyleIdx="0" presStyleCnt="7" custScaleX="84310" custScaleY="93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B6D91-7B7A-4480-84FF-21F571CE5AAC}" type="pres">
      <dgm:prSet presAssocID="{BC9F145A-EA52-4B81-BCDA-AA61CDC2ABF6}" presName="dummy" presStyleCnt="0"/>
      <dgm:spPr/>
    </dgm:pt>
    <dgm:pt modelId="{30B06AE7-9309-4907-A612-1553D311EDEE}" type="pres">
      <dgm:prSet presAssocID="{78B85188-6CAB-4718-97D0-CE08631DFAE9}" presName="sibTrans" presStyleLbl="sibTrans2D1" presStyleIdx="0" presStyleCnt="7"/>
      <dgm:spPr/>
      <dgm:t>
        <a:bodyPr/>
        <a:lstStyle/>
        <a:p>
          <a:endParaRPr lang="ru-RU"/>
        </a:p>
      </dgm:t>
    </dgm:pt>
    <dgm:pt modelId="{A45FA4F9-CCDB-4746-AF96-589BBFECB8C4}" type="pres">
      <dgm:prSet presAssocID="{B28512D7-CE46-4144-B880-68A90D60B288}" presName="node" presStyleLbl="node1" presStyleIdx="1" presStyleCnt="7" custScaleX="91202" custScaleY="95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FC88E-9FC7-4A4E-B394-6CFA65EC74EF}" type="pres">
      <dgm:prSet presAssocID="{B28512D7-CE46-4144-B880-68A90D60B288}" presName="dummy" presStyleCnt="0"/>
      <dgm:spPr/>
    </dgm:pt>
    <dgm:pt modelId="{E0AB3EA3-B77A-4807-894B-C0B2B9D744C2}" type="pres">
      <dgm:prSet presAssocID="{6300D822-8F28-480C-AD53-4CB413C39C66}" presName="sibTrans" presStyleLbl="sibTrans2D1" presStyleIdx="1" presStyleCnt="7"/>
      <dgm:spPr/>
      <dgm:t>
        <a:bodyPr/>
        <a:lstStyle/>
        <a:p>
          <a:endParaRPr lang="ru-RU"/>
        </a:p>
      </dgm:t>
    </dgm:pt>
    <dgm:pt modelId="{5AD6867D-4A8D-4D38-938E-188CF3F5F7B7}" type="pres">
      <dgm:prSet presAssocID="{1795E983-65A8-4436-9383-F646759E010D}" presName="node" presStyleLbl="node1" presStyleIdx="2" presStyleCnt="7" custScaleX="81987" custScaleY="102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671A0-4599-4A00-9659-B9436D00B9A2}" type="pres">
      <dgm:prSet presAssocID="{1795E983-65A8-4436-9383-F646759E010D}" presName="dummy" presStyleCnt="0"/>
      <dgm:spPr/>
    </dgm:pt>
    <dgm:pt modelId="{A343647A-9BF8-4850-935D-E92B42BD8176}" type="pres">
      <dgm:prSet presAssocID="{539E10CC-24A5-48D6-9ADE-1E1283FA5C11}" presName="sibTrans" presStyleLbl="sibTrans2D1" presStyleIdx="2" presStyleCnt="7"/>
      <dgm:spPr/>
      <dgm:t>
        <a:bodyPr/>
        <a:lstStyle/>
        <a:p>
          <a:endParaRPr lang="ru-RU"/>
        </a:p>
      </dgm:t>
    </dgm:pt>
    <dgm:pt modelId="{7F56FC33-BD87-4657-AA86-2E733D4A634E}" type="pres">
      <dgm:prSet presAssocID="{32365D1A-836D-4DAE-AF89-3634A6B5B6E9}" presName="node" presStyleLbl="node1" presStyleIdx="3" presStyleCnt="7" custScaleX="87085" custRadScaleRad="102357" custRadScaleInc="34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C6543-2110-47E5-BA04-6DA9D78C3102}" type="pres">
      <dgm:prSet presAssocID="{32365D1A-836D-4DAE-AF89-3634A6B5B6E9}" presName="dummy" presStyleCnt="0"/>
      <dgm:spPr/>
    </dgm:pt>
    <dgm:pt modelId="{526DE56F-0586-4911-9AED-65A5A0B71395}" type="pres">
      <dgm:prSet presAssocID="{F79AF9C0-0806-491A-8EC2-4CC23774BDBA}" presName="sibTrans" presStyleLbl="sibTrans2D1" presStyleIdx="3" presStyleCnt="7"/>
      <dgm:spPr/>
      <dgm:t>
        <a:bodyPr/>
        <a:lstStyle/>
        <a:p>
          <a:endParaRPr lang="ru-RU"/>
        </a:p>
      </dgm:t>
    </dgm:pt>
    <dgm:pt modelId="{C47882C5-2130-4605-9400-0088C51B7D6D}" type="pres">
      <dgm:prSet presAssocID="{3D5D9428-D1F7-4A0C-BF8B-11C5D3987FD4}" presName="node" presStyleLbl="node1" presStyleIdx="4" presStyleCnt="7" custScaleX="83361" custRadScaleRad="102850" custRadScaleInc="36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81F6C-4211-49B6-8668-2A653CA730DF}" type="pres">
      <dgm:prSet presAssocID="{3D5D9428-D1F7-4A0C-BF8B-11C5D3987FD4}" presName="dummy" presStyleCnt="0"/>
      <dgm:spPr/>
    </dgm:pt>
    <dgm:pt modelId="{341E3760-CCE3-4DEF-84CD-A5955B658D45}" type="pres">
      <dgm:prSet presAssocID="{6BF1B407-1B88-42EF-B7FC-AFEAF333706E}" presName="sibTrans" presStyleLbl="sibTrans2D1" presStyleIdx="4" presStyleCnt="7"/>
      <dgm:spPr/>
      <dgm:t>
        <a:bodyPr/>
        <a:lstStyle/>
        <a:p>
          <a:endParaRPr lang="ru-RU"/>
        </a:p>
      </dgm:t>
    </dgm:pt>
    <dgm:pt modelId="{637294B1-643C-4E2C-9CC7-12C194B18A91}" type="pres">
      <dgm:prSet presAssocID="{1428C40B-4E73-426F-9BB3-8226022267B8}" presName="node" presStyleLbl="node1" presStyleIdx="5" presStyleCnt="7" custScaleX="90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095F8-E3DA-475B-9027-539A4C345F18}" type="pres">
      <dgm:prSet presAssocID="{1428C40B-4E73-426F-9BB3-8226022267B8}" presName="dummy" presStyleCnt="0"/>
      <dgm:spPr/>
    </dgm:pt>
    <dgm:pt modelId="{C0B89CF1-D284-4E89-A193-428B424ABF0E}" type="pres">
      <dgm:prSet presAssocID="{1CE71C02-6FD2-404D-BFF4-A868AB6CFD5B}" presName="sibTrans" presStyleLbl="sibTrans2D1" presStyleIdx="5" presStyleCnt="7"/>
      <dgm:spPr/>
      <dgm:t>
        <a:bodyPr/>
        <a:lstStyle/>
        <a:p>
          <a:endParaRPr lang="ru-RU"/>
        </a:p>
      </dgm:t>
    </dgm:pt>
    <dgm:pt modelId="{3195A4A6-A36A-45B6-859E-6D9AC7C25B54}" type="pres">
      <dgm:prSet presAssocID="{398B6D5E-45AE-4CC6-BC2C-A72C1E82D6DB}" presName="node" presStyleLbl="node1" presStyleIdx="6" presStyleCnt="7" custScaleX="83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E80D7-AAD3-45F9-84E6-D38001C33125}" type="pres">
      <dgm:prSet presAssocID="{398B6D5E-45AE-4CC6-BC2C-A72C1E82D6DB}" presName="dummy" presStyleCnt="0"/>
      <dgm:spPr/>
    </dgm:pt>
    <dgm:pt modelId="{13634238-8DD4-4CF0-BFEE-33F3C05CA1BC}" type="pres">
      <dgm:prSet presAssocID="{89ED6B67-989E-497F-9D2A-1C074A0E82C0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EC11539D-7ED9-493D-80B5-815D64D78982}" srcId="{4C8214E2-2EFA-4F71-81A3-234DEA17F3EA}" destId="{2B7F7C87-86B1-4264-BE5E-F18ECCFBE6D7}" srcOrd="0" destOrd="0" parTransId="{D0BF073B-8724-40D7-8C9F-924356521070}" sibTransId="{0A92D573-FB4E-4DE8-8BEA-5B40AD64CE97}"/>
    <dgm:cxn modelId="{14B42F00-B505-46D7-81D2-1382EA555EBE}" type="presOf" srcId="{1795E983-65A8-4436-9383-F646759E010D}" destId="{5AD6867D-4A8D-4D38-938E-188CF3F5F7B7}" srcOrd="0" destOrd="0" presId="urn:microsoft.com/office/officeart/2005/8/layout/radial6"/>
    <dgm:cxn modelId="{A0D23298-1DA3-4F64-A5DB-8A685EED97B9}" srcId="{2B7F7C87-86B1-4264-BE5E-F18ECCFBE6D7}" destId="{1428C40B-4E73-426F-9BB3-8226022267B8}" srcOrd="5" destOrd="0" parTransId="{734FBFEF-8117-423D-BE95-EEA63ADF80A8}" sibTransId="{1CE71C02-6FD2-404D-BFF4-A868AB6CFD5B}"/>
    <dgm:cxn modelId="{7F0EDA78-C0F5-4F6F-B98E-65B189AC3DBB}" type="presOf" srcId="{32365D1A-836D-4DAE-AF89-3634A6B5B6E9}" destId="{7F56FC33-BD87-4657-AA86-2E733D4A634E}" srcOrd="0" destOrd="0" presId="urn:microsoft.com/office/officeart/2005/8/layout/radial6"/>
    <dgm:cxn modelId="{C11763FD-4F25-4180-B3EF-1E65FA2FC02B}" type="presOf" srcId="{3D5D9428-D1F7-4A0C-BF8B-11C5D3987FD4}" destId="{C47882C5-2130-4605-9400-0088C51B7D6D}" srcOrd="0" destOrd="0" presId="urn:microsoft.com/office/officeart/2005/8/layout/radial6"/>
    <dgm:cxn modelId="{D7A7EC20-3121-45B5-9377-EB8312DC7B47}" type="presOf" srcId="{1428C40B-4E73-426F-9BB3-8226022267B8}" destId="{637294B1-643C-4E2C-9CC7-12C194B18A91}" srcOrd="0" destOrd="0" presId="urn:microsoft.com/office/officeart/2005/8/layout/radial6"/>
    <dgm:cxn modelId="{C183EC63-1005-4A53-9B65-02BEC75B5FE5}" srcId="{2B7F7C87-86B1-4264-BE5E-F18ECCFBE6D7}" destId="{BC9F145A-EA52-4B81-BCDA-AA61CDC2ABF6}" srcOrd="0" destOrd="0" parTransId="{6799D12F-516A-4413-9175-71E427E830E6}" sibTransId="{78B85188-6CAB-4718-97D0-CE08631DFAE9}"/>
    <dgm:cxn modelId="{79C6A637-5F61-4CF5-91B9-2EBD29D2C4FE}" srcId="{4C8214E2-2EFA-4F71-81A3-234DEA17F3EA}" destId="{0E6C70C3-20B3-48B6-BB92-7D610D0B030B}" srcOrd="1" destOrd="0" parTransId="{3B85063E-60C9-485A-A4BD-6EA239D30D9B}" sibTransId="{7BCDB273-2CA0-4F55-B0BB-0763768473D6}"/>
    <dgm:cxn modelId="{A248E981-B2F6-4AAC-A851-9B6C807A7D4F}" type="presOf" srcId="{78B85188-6CAB-4718-97D0-CE08631DFAE9}" destId="{30B06AE7-9309-4907-A612-1553D311EDEE}" srcOrd="0" destOrd="0" presId="urn:microsoft.com/office/officeart/2005/8/layout/radial6"/>
    <dgm:cxn modelId="{C8F1FA0A-4500-4070-A763-807C6AE2A87B}" type="presOf" srcId="{6300D822-8F28-480C-AD53-4CB413C39C66}" destId="{E0AB3EA3-B77A-4807-894B-C0B2B9D744C2}" srcOrd="0" destOrd="0" presId="urn:microsoft.com/office/officeart/2005/8/layout/radial6"/>
    <dgm:cxn modelId="{D02DDC56-A207-4F23-8AA0-1FE8DEA49FE2}" type="presOf" srcId="{539E10CC-24A5-48D6-9ADE-1E1283FA5C11}" destId="{A343647A-9BF8-4850-935D-E92B42BD8176}" srcOrd="0" destOrd="0" presId="urn:microsoft.com/office/officeart/2005/8/layout/radial6"/>
    <dgm:cxn modelId="{C668C80B-53B7-41CA-A807-877998A30205}" type="presOf" srcId="{6BF1B407-1B88-42EF-B7FC-AFEAF333706E}" destId="{341E3760-CCE3-4DEF-84CD-A5955B658D45}" srcOrd="0" destOrd="0" presId="urn:microsoft.com/office/officeart/2005/8/layout/radial6"/>
    <dgm:cxn modelId="{B5FB40E0-E49D-46B5-86CA-F4A442313107}" srcId="{2B7F7C87-86B1-4264-BE5E-F18ECCFBE6D7}" destId="{398B6D5E-45AE-4CC6-BC2C-A72C1E82D6DB}" srcOrd="6" destOrd="0" parTransId="{DC21837B-9546-4287-9B8C-39D5850BAD52}" sibTransId="{89ED6B67-989E-497F-9D2A-1C074A0E82C0}"/>
    <dgm:cxn modelId="{E5BC7AE1-D986-4600-8729-F46523F7038D}" type="presOf" srcId="{89ED6B67-989E-497F-9D2A-1C074A0E82C0}" destId="{13634238-8DD4-4CF0-BFEE-33F3C05CA1BC}" srcOrd="0" destOrd="0" presId="urn:microsoft.com/office/officeart/2005/8/layout/radial6"/>
    <dgm:cxn modelId="{6FAB863C-C695-4109-B754-3A1F9A14A1CC}" srcId="{2B7F7C87-86B1-4264-BE5E-F18ECCFBE6D7}" destId="{B28512D7-CE46-4144-B880-68A90D60B288}" srcOrd="1" destOrd="0" parTransId="{931CAD91-8C91-4796-871E-E970C6F2707D}" sibTransId="{6300D822-8F28-480C-AD53-4CB413C39C66}"/>
    <dgm:cxn modelId="{72D97D56-D122-421D-9AD6-1B5AF6669BDC}" type="presOf" srcId="{4C8214E2-2EFA-4F71-81A3-234DEA17F3EA}" destId="{8046426B-952E-4811-9B3B-BC597C356D9B}" srcOrd="0" destOrd="0" presId="urn:microsoft.com/office/officeart/2005/8/layout/radial6"/>
    <dgm:cxn modelId="{5020BC1E-3843-4A80-B5A9-02E419EF1966}" srcId="{2B7F7C87-86B1-4264-BE5E-F18ECCFBE6D7}" destId="{32365D1A-836D-4DAE-AF89-3634A6B5B6E9}" srcOrd="3" destOrd="0" parTransId="{4F629C8E-7F41-4F5C-8E7C-99147B2BCCE8}" sibTransId="{F79AF9C0-0806-491A-8EC2-4CC23774BDBA}"/>
    <dgm:cxn modelId="{D37E0DE9-41E7-4C9D-9276-EC4C74AF8F7C}" srcId="{2B7F7C87-86B1-4264-BE5E-F18ECCFBE6D7}" destId="{1795E983-65A8-4436-9383-F646759E010D}" srcOrd="2" destOrd="0" parTransId="{8A5B7C09-8820-46A6-9D4C-840B8F8C6004}" sibTransId="{539E10CC-24A5-48D6-9ADE-1E1283FA5C11}"/>
    <dgm:cxn modelId="{EBCA7A20-1A25-4B52-A3E9-5CDF07ED4A70}" type="presOf" srcId="{F79AF9C0-0806-491A-8EC2-4CC23774BDBA}" destId="{526DE56F-0586-4911-9AED-65A5A0B71395}" srcOrd="0" destOrd="0" presId="urn:microsoft.com/office/officeart/2005/8/layout/radial6"/>
    <dgm:cxn modelId="{17792972-C1A3-4FD3-AD6E-484B1578EC79}" type="presOf" srcId="{1CE71C02-6FD2-404D-BFF4-A868AB6CFD5B}" destId="{C0B89CF1-D284-4E89-A193-428B424ABF0E}" srcOrd="0" destOrd="0" presId="urn:microsoft.com/office/officeart/2005/8/layout/radial6"/>
    <dgm:cxn modelId="{553FF072-9B76-4FBD-BEA4-B37238094291}" type="presOf" srcId="{B28512D7-CE46-4144-B880-68A90D60B288}" destId="{A45FA4F9-CCDB-4746-AF96-589BBFECB8C4}" srcOrd="0" destOrd="0" presId="urn:microsoft.com/office/officeart/2005/8/layout/radial6"/>
    <dgm:cxn modelId="{25B435D6-5386-452D-96D0-1DC07AC6C700}" type="presOf" srcId="{2B7F7C87-86B1-4264-BE5E-F18ECCFBE6D7}" destId="{0C326C5D-85B9-4FD6-A794-EB471F00F396}" srcOrd="0" destOrd="0" presId="urn:microsoft.com/office/officeart/2005/8/layout/radial6"/>
    <dgm:cxn modelId="{17902642-6314-47F1-BB1E-01E6AA5685E2}" srcId="{2B7F7C87-86B1-4264-BE5E-F18ECCFBE6D7}" destId="{3D5D9428-D1F7-4A0C-BF8B-11C5D3987FD4}" srcOrd="4" destOrd="0" parTransId="{8EF4F91F-905F-4FEE-81DE-FB8A0A05E7FB}" sibTransId="{6BF1B407-1B88-42EF-B7FC-AFEAF333706E}"/>
    <dgm:cxn modelId="{55466C14-3941-4E00-98D6-E5AD689572E0}" type="presOf" srcId="{BC9F145A-EA52-4B81-BCDA-AA61CDC2ABF6}" destId="{384C31F8-C198-432E-8B6E-311C810E4D5B}" srcOrd="0" destOrd="0" presId="urn:microsoft.com/office/officeart/2005/8/layout/radial6"/>
    <dgm:cxn modelId="{1C9B7B31-3FED-40F7-AF83-AA606F18D73E}" type="presOf" srcId="{398B6D5E-45AE-4CC6-BC2C-A72C1E82D6DB}" destId="{3195A4A6-A36A-45B6-859E-6D9AC7C25B54}" srcOrd="0" destOrd="0" presId="urn:microsoft.com/office/officeart/2005/8/layout/radial6"/>
    <dgm:cxn modelId="{263F25EC-5556-4AB7-921E-8392A96D68FB}" type="presParOf" srcId="{8046426B-952E-4811-9B3B-BC597C356D9B}" destId="{0C326C5D-85B9-4FD6-A794-EB471F00F396}" srcOrd="0" destOrd="0" presId="urn:microsoft.com/office/officeart/2005/8/layout/radial6"/>
    <dgm:cxn modelId="{3CF040CE-AC69-4396-8777-5B3733891F39}" type="presParOf" srcId="{8046426B-952E-4811-9B3B-BC597C356D9B}" destId="{384C31F8-C198-432E-8B6E-311C810E4D5B}" srcOrd="1" destOrd="0" presId="urn:microsoft.com/office/officeart/2005/8/layout/radial6"/>
    <dgm:cxn modelId="{580E6A0D-898C-4197-A086-97F4DDD24720}" type="presParOf" srcId="{8046426B-952E-4811-9B3B-BC597C356D9B}" destId="{1D5B6D91-7B7A-4480-84FF-21F571CE5AAC}" srcOrd="2" destOrd="0" presId="urn:microsoft.com/office/officeart/2005/8/layout/radial6"/>
    <dgm:cxn modelId="{DCFE5A7E-7FEB-427D-96A5-F8E9DA355246}" type="presParOf" srcId="{8046426B-952E-4811-9B3B-BC597C356D9B}" destId="{30B06AE7-9309-4907-A612-1553D311EDEE}" srcOrd="3" destOrd="0" presId="urn:microsoft.com/office/officeart/2005/8/layout/radial6"/>
    <dgm:cxn modelId="{B7E0F72E-E3B8-400E-946F-D5FC2B6E7E37}" type="presParOf" srcId="{8046426B-952E-4811-9B3B-BC597C356D9B}" destId="{A45FA4F9-CCDB-4746-AF96-589BBFECB8C4}" srcOrd="4" destOrd="0" presId="urn:microsoft.com/office/officeart/2005/8/layout/radial6"/>
    <dgm:cxn modelId="{940C88B1-CF62-46D9-9431-77559AB5F5ED}" type="presParOf" srcId="{8046426B-952E-4811-9B3B-BC597C356D9B}" destId="{A74FC88E-9FC7-4A4E-B394-6CFA65EC74EF}" srcOrd="5" destOrd="0" presId="urn:microsoft.com/office/officeart/2005/8/layout/radial6"/>
    <dgm:cxn modelId="{D5AC5BF7-647E-4876-BB22-FB920601BD44}" type="presParOf" srcId="{8046426B-952E-4811-9B3B-BC597C356D9B}" destId="{E0AB3EA3-B77A-4807-894B-C0B2B9D744C2}" srcOrd="6" destOrd="0" presId="urn:microsoft.com/office/officeart/2005/8/layout/radial6"/>
    <dgm:cxn modelId="{B94D09C3-4C65-4B3D-9B80-CDB902E50164}" type="presParOf" srcId="{8046426B-952E-4811-9B3B-BC597C356D9B}" destId="{5AD6867D-4A8D-4D38-938E-188CF3F5F7B7}" srcOrd="7" destOrd="0" presId="urn:microsoft.com/office/officeart/2005/8/layout/radial6"/>
    <dgm:cxn modelId="{B1E5C884-C883-47B1-BF9B-0629F5FEB521}" type="presParOf" srcId="{8046426B-952E-4811-9B3B-BC597C356D9B}" destId="{B95671A0-4599-4A00-9659-B9436D00B9A2}" srcOrd="8" destOrd="0" presId="urn:microsoft.com/office/officeart/2005/8/layout/radial6"/>
    <dgm:cxn modelId="{9FAEBBFD-0AD1-4ED1-8139-38F4C22F54D4}" type="presParOf" srcId="{8046426B-952E-4811-9B3B-BC597C356D9B}" destId="{A343647A-9BF8-4850-935D-E92B42BD8176}" srcOrd="9" destOrd="0" presId="urn:microsoft.com/office/officeart/2005/8/layout/radial6"/>
    <dgm:cxn modelId="{56F3AA9A-7612-448B-AE32-BA0E18A65B42}" type="presParOf" srcId="{8046426B-952E-4811-9B3B-BC597C356D9B}" destId="{7F56FC33-BD87-4657-AA86-2E733D4A634E}" srcOrd="10" destOrd="0" presId="urn:microsoft.com/office/officeart/2005/8/layout/radial6"/>
    <dgm:cxn modelId="{20DF95DD-4F44-432F-9508-7F4E77803E6D}" type="presParOf" srcId="{8046426B-952E-4811-9B3B-BC597C356D9B}" destId="{2DAC6543-2110-47E5-BA04-6DA9D78C3102}" srcOrd="11" destOrd="0" presId="urn:microsoft.com/office/officeart/2005/8/layout/radial6"/>
    <dgm:cxn modelId="{DF406CD8-E579-4460-99E3-E61DB0D54A1C}" type="presParOf" srcId="{8046426B-952E-4811-9B3B-BC597C356D9B}" destId="{526DE56F-0586-4911-9AED-65A5A0B71395}" srcOrd="12" destOrd="0" presId="urn:microsoft.com/office/officeart/2005/8/layout/radial6"/>
    <dgm:cxn modelId="{86931751-37A8-4397-BF18-23FFF69D1942}" type="presParOf" srcId="{8046426B-952E-4811-9B3B-BC597C356D9B}" destId="{C47882C5-2130-4605-9400-0088C51B7D6D}" srcOrd="13" destOrd="0" presId="urn:microsoft.com/office/officeart/2005/8/layout/radial6"/>
    <dgm:cxn modelId="{FA9863FE-A785-40BB-84D9-3B396A091700}" type="presParOf" srcId="{8046426B-952E-4811-9B3B-BC597C356D9B}" destId="{37881F6C-4211-49B6-8668-2A653CA730DF}" srcOrd="14" destOrd="0" presId="urn:microsoft.com/office/officeart/2005/8/layout/radial6"/>
    <dgm:cxn modelId="{CED679E6-0AA2-43F2-B3C3-69970ABE2B29}" type="presParOf" srcId="{8046426B-952E-4811-9B3B-BC597C356D9B}" destId="{341E3760-CCE3-4DEF-84CD-A5955B658D45}" srcOrd="15" destOrd="0" presId="urn:microsoft.com/office/officeart/2005/8/layout/radial6"/>
    <dgm:cxn modelId="{9F0EEA4A-08B1-43BA-9B6C-94CA488F87B8}" type="presParOf" srcId="{8046426B-952E-4811-9B3B-BC597C356D9B}" destId="{637294B1-643C-4E2C-9CC7-12C194B18A91}" srcOrd="16" destOrd="0" presId="urn:microsoft.com/office/officeart/2005/8/layout/radial6"/>
    <dgm:cxn modelId="{D4CC5F5E-87AD-40E7-BB9C-5FA5D3F2ECE8}" type="presParOf" srcId="{8046426B-952E-4811-9B3B-BC597C356D9B}" destId="{596095F8-E3DA-475B-9027-539A4C345F18}" srcOrd="17" destOrd="0" presId="urn:microsoft.com/office/officeart/2005/8/layout/radial6"/>
    <dgm:cxn modelId="{E3B94EA5-DF39-4CD6-A03A-BAEA0708C072}" type="presParOf" srcId="{8046426B-952E-4811-9B3B-BC597C356D9B}" destId="{C0B89CF1-D284-4E89-A193-428B424ABF0E}" srcOrd="18" destOrd="0" presId="urn:microsoft.com/office/officeart/2005/8/layout/radial6"/>
    <dgm:cxn modelId="{7F925B08-9208-4B40-866D-42DB2B6E2AE9}" type="presParOf" srcId="{8046426B-952E-4811-9B3B-BC597C356D9B}" destId="{3195A4A6-A36A-45B6-859E-6D9AC7C25B54}" srcOrd="19" destOrd="0" presId="urn:microsoft.com/office/officeart/2005/8/layout/radial6"/>
    <dgm:cxn modelId="{5CEE11B6-E77E-490C-8DDB-430159A42B1E}" type="presParOf" srcId="{8046426B-952E-4811-9B3B-BC597C356D9B}" destId="{7A2E80D7-AAD3-45F9-84E6-D38001C33125}" srcOrd="20" destOrd="0" presId="urn:microsoft.com/office/officeart/2005/8/layout/radial6"/>
    <dgm:cxn modelId="{21F28191-D3B0-4577-AF5C-555FE1916050}" type="presParOf" srcId="{8046426B-952E-4811-9B3B-BC597C356D9B}" destId="{13634238-8DD4-4CF0-BFEE-33F3C05CA1BC}" srcOrd="21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CF708B-63D0-478C-8755-23E0EB1AF12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6DC4DE-B1B0-4F3F-8243-3606E19A3E25}">
      <dgm:prSet phldrT="[Текст]" custT="1"/>
      <dgm:spPr/>
      <dgm:t>
        <a:bodyPr/>
        <a:lstStyle/>
        <a:p>
          <a:r>
            <a:rPr lang="ru-RU" sz="1600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Внешняя оценка результатов стажеров</a:t>
          </a:r>
          <a:endParaRPr lang="ru-RU" sz="1600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830BABA-B723-42C8-ADC3-53E0D2247E24}" type="parTrans" cxnId="{F8F1BFD9-5C81-4C8F-9130-C7BE401F516D}">
      <dgm:prSet/>
      <dgm:spPr/>
      <dgm:t>
        <a:bodyPr/>
        <a:lstStyle/>
        <a:p>
          <a:endParaRPr lang="ru-RU"/>
        </a:p>
      </dgm:t>
    </dgm:pt>
    <dgm:pt modelId="{74C7C9B3-6374-4505-8E19-31DB23F24EC4}" type="sibTrans" cxnId="{F8F1BFD9-5C81-4C8F-9130-C7BE401F516D}">
      <dgm:prSet/>
      <dgm:spPr/>
      <dgm:t>
        <a:bodyPr/>
        <a:lstStyle/>
        <a:p>
          <a:endParaRPr lang="ru-RU"/>
        </a:p>
      </dgm:t>
    </dgm:pt>
    <dgm:pt modelId="{6A037C2D-FB2B-4CC1-9A8E-B884B3ED4153}">
      <dgm:prSet phldrT="[Текст]" custT="1"/>
      <dgm:spPr/>
      <dgm:t>
        <a:bodyPr/>
        <a:lstStyle/>
        <a:p>
          <a:r>
            <a:rPr lang="ru-RU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Самооценивание</a:t>
          </a:r>
          <a:r>
            <a: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стажерами собственных результатов</a:t>
          </a:r>
          <a:endParaRPr lang="ru-RU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909971B-8E83-454E-98FE-BC8D72617F9B}" type="parTrans" cxnId="{36C2F52D-4CF5-4395-A712-D64C64E7B316}">
      <dgm:prSet/>
      <dgm:spPr/>
      <dgm:t>
        <a:bodyPr/>
        <a:lstStyle/>
        <a:p>
          <a:endParaRPr lang="ru-RU"/>
        </a:p>
      </dgm:t>
    </dgm:pt>
    <dgm:pt modelId="{3C9564F2-D41F-4A06-9402-876C1FDE21B7}" type="sibTrans" cxnId="{36C2F52D-4CF5-4395-A712-D64C64E7B316}">
      <dgm:prSet/>
      <dgm:spPr/>
      <dgm:t>
        <a:bodyPr/>
        <a:lstStyle/>
        <a:p>
          <a:endParaRPr lang="ru-RU"/>
        </a:p>
      </dgm:t>
    </dgm:pt>
    <dgm:pt modelId="{576D19E5-EF80-453D-8A98-17BFE004A091}">
      <dgm:prSet custT="1"/>
      <dgm:spPr>
        <a:solidFill>
          <a:srgbClr val="FFC000"/>
        </a:solidFill>
      </dgm:spPr>
      <dgm:t>
        <a:bodyPr/>
        <a:lstStyle/>
        <a:p>
          <a:r>
            <a:rPr lang="ru-RU" sz="1400" b="1" i="1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 Отзывы о результатах освоения программы стажировки в форме рефлексивное эссе.</a:t>
          </a:r>
          <a:endParaRPr lang="en-US" sz="1400" b="1" i="1" dirty="0" smtClean="0">
            <a:solidFill>
              <a:srgbClr val="000099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endParaRPr lang="ru-RU" sz="1400" b="1" i="1" dirty="0" smtClean="0">
            <a:solidFill>
              <a:srgbClr val="000099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r>
            <a:rPr lang="ru-RU" sz="1400" b="1" i="1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 Результаты голосования за продукты на странице группы на</a:t>
          </a:r>
          <a:r>
            <a:rPr lang="en-US" sz="1400" b="1" i="1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b="1" i="1" dirty="0" err="1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Facebook</a:t>
          </a:r>
          <a:endParaRPr lang="ru-RU" sz="1400" b="1" i="1" dirty="0">
            <a:solidFill>
              <a:srgbClr val="000099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D6F6156-551F-461C-BC2E-B92FC6770DC1}" type="parTrans" cxnId="{32CB214D-003D-40F7-8547-E497CFC42C55}">
      <dgm:prSet/>
      <dgm:spPr/>
      <dgm:t>
        <a:bodyPr/>
        <a:lstStyle/>
        <a:p>
          <a:endParaRPr lang="ru-RU"/>
        </a:p>
      </dgm:t>
    </dgm:pt>
    <dgm:pt modelId="{646FBA13-56FB-4D8A-AB8F-B0D28E344BB5}" type="sibTrans" cxnId="{32CB214D-003D-40F7-8547-E497CFC42C55}">
      <dgm:prSet/>
      <dgm:spPr/>
      <dgm:t>
        <a:bodyPr/>
        <a:lstStyle/>
        <a:p>
          <a:endParaRPr lang="ru-RU"/>
        </a:p>
      </dgm:t>
    </dgm:pt>
    <dgm:pt modelId="{17CEA847-03A1-4C51-BE8F-C693A2FB82DD}">
      <dgm:prSet custT="1"/>
      <dgm:spPr>
        <a:solidFill>
          <a:srgbClr val="FFC000"/>
        </a:solidFill>
      </dgm:spPr>
      <dgm:t>
        <a:bodyPr/>
        <a:lstStyle/>
        <a:p>
          <a:r>
            <a:rPr lang="ru-RU" sz="1200" b="1" i="1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Осуществляют эксперты-практики (педагоги ДОУ), эксперт АНО «Институт проблем образовательной политики «Эврика» Е.С. Непомнящая </a:t>
          </a:r>
          <a:r>
            <a:rPr lang="ru-RU" sz="1200" b="1" i="1" dirty="0" err="1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Он-лайн</a:t>
          </a:r>
          <a:r>
            <a:rPr lang="ru-RU" sz="1200" b="1" i="1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участники и родители воспитанников ДОУ городов присутствия </a:t>
          </a:r>
          <a:r>
            <a:rPr lang="ru-RU" sz="1200" b="1" i="1" dirty="0" err="1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Госкорпорации</a:t>
          </a:r>
          <a:r>
            <a:rPr lang="ru-RU" sz="1200" b="1" i="1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«</a:t>
          </a:r>
          <a:r>
            <a:rPr lang="ru-RU" sz="1200" b="1" i="1" dirty="0" err="1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Росатом</a:t>
          </a:r>
          <a:r>
            <a:rPr lang="ru-RU" sz="1200" b="1" i="1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»</a:t>
          </a:r>
        </a:p>
        <a:p>
          <a:r>
            <a:rPr lang="ru-RU" sz="1200" b="1" i="1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 Анкетирование участников</a:t>
          </a:r>
        </a:p>
        <a:p>
          <a:r>
            <a:rPr lang="ru-RU" sz="1200" b="1" i="1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 Открытое </a:t>
          </a:r>
          <a:r>
            <a:rPr lang="en-US" sz="1200" b="1" i="1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Internet-</a:t>
          </a:r>
          <a:r>
            <a:rPr lang="ru-RU" sz="1200" b="1" i="1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голосование выложенных </a:t>
          </a:r>
          <a:r>
            <a:rPr lang="ru-RU" sz="1200" b="1" i="1" dirty="0" err="1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лайфхаков</a:t>
          </a:r>
          <a:r>
            <a:rPr lang="ru-RU" sz="1200" b="1" i="1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созданных в процессе стажировки</a:t>
          </a:r>
        </a:p>
        <a:p>
          <a:r>
            <a:rPr lang="ru-RU" sz="1200" b="1" i="1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 Оценка профессиональных действий стажеров</a:t>
          </a:r>
          <a:endParaRPr lang="ru-RU" sz="1200" b="1" i="1" dirty="0">
            <a:solidFill>
              <a:srgbClr val="000099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63ADA20-49C6-41C3-9FEA-73BD90EE0E55}" type="parTrans" cxnId="{11393223-9EE3-41CE-869D-3C3BE6DDC2AB}">
      <dgm:prSet/>
      <dgm:spPr/>
      <dgm:t>
        <a:bodyPr/>
        <a:lstStyle/>
        <a:p>
          <a:endParaRPr lang="ru-RU"/>
        </a:p>
      </dgm:t>
    </dgm:pt>
    <dgm:pt modelId="{C6F38CE8-E6D9-4B59-A482-8371E68AB18E}" type="sibTrans" cxnId="{11393223-9EE3-41CE-869D-3C3BE6DDC2AB}">
      <dgm:prSet/>
      <dgm:spPr/>
      <dgm:t>
        <a:bodyPr/>
        <a:lstStyle/>
        <a:p>
          <a:endParaRPr lang="ru-RU"/>
        </a:p>
      </dgm:t>
    </dgm:pt>
    <dgm:pt modelId="{EC8AA8DD-8B9C-48C4-841A-9CAA8C7D14F3}" type="pres">
      <dgm:prSet presAssocID="{A1CF708B-63D0-478C-8755-23E0EB1AF12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3817D5-D0B4-40A5-A6B3-96FBB92FABD7}" type="pres">
      <dgm:prSet presAssocID="{526DC4DE-B1B0-4F3F-8243-3606E19A3E25}" presName="posSpace" presStyleCnt="0"/>
      <dgm:spPr/>
    </dgm:pt>
    <dgm:pt modelId="{919AE769-0F2E-4E28-A578-668D004F8C0F}" type="pres">
      <dgm:prSet presAssocID="{526DC4DE-B1B0-4F3F-8243-3606E19A3E25}" presName="vertFlow" presStyleCnt="0"/>
      <dgm:spPr/>
    </dgm:pt>
    <dgm:pt modelId="{C888022E-8EB2-4DCB-A497-80A093850BC2}" type="pres">
      <dgm:prSet presAssocID="{526DC4DE-B1B0-4F3F-8243-3606E19A3E25}" presName="topSpace" presStyleCnt="0"/>
      <dgm:spPr/>
    </dgm:pt>
    <dgm:pt modelId="{42EFB7E0-1362-479A-95EE-0ADEF529457E}" type="pres">
      <dgm:prSet presAssocID="{526DC4DE-B1B0-4F3F-8243-3606E19A3E25}" presName="firstComp" presStyleCnt="0"/>
      <dgm:spPr/>
    </dgm:pt>
    <dgm:pt modelId="{C1C0ED75-1F89-499F-B6FC-6983516115D2}" type="pres">
      <dgm:prSet presAssocID="{526DC4DE-B1B0-4F3F-8243-3606E19A3E25}" presName="firstChild" presStyleLbl="bgAccFollowNode1" presStyleIdx="0" presStyleCnt="2" custScaleX="104959" custScaleY="246387" custLinFactNeighborX="522" custLinFactNeighborY="1429"/>
      <dgm:spPr/>
      <dgm:t>
        <a:bodyPr/>
        <a:lstStyle/>
        <a:p>
          <a:endParaRPr lang="ru-RU"/>
        </a:p>
      </dgm:t>
    </dgm:pt>
    <dgm:pt modelId="{84554671-674A-4F1F-A29D-8FB1DFAA3A38}" type="pres">
      <dgm:prSet presAssocID="{526DC4DE-B1B0-4F3F-8243-3606E19A3E25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E793F-9876-4496-AD31-0F01DF3EBF00}" type="pres">
      <dgm:prSet presAssocID="{526DC4DE-B1B0-4F3F-8243-3606E19A3E25}" presName="negSpace" presStyleCnt="0"/>
      <dgm:spPr/>
    </dgm:pt>
    <dgm:pt modelId="{A792966D-8C29-45AB-A3AD-C3EEEC4D033E}" type="pres">
      <dgm:prSet presAssocID="{526DC4DE-B1B0-4F3F-8243-3606E19A3E25}" presName="circle" presStyleLbl="node1" presStyleIdx="0" presStyleCnt="2" custScaleX="135791" custScaleY="63607" custLinFactNeighborX="-42715" custLinFactNeighborY="-9400"/>
      <dgm:spPr/>
      <dgm:t>
        <a:bodyPr/>
        <a:lstStyle/>
        <a:p>
          <a:endParaRPr lang="ru-RU"/>
        </a:p>
      </dgm:t>
    </dgm:pt>
    <dgm:pt modelId="{78D05FE6-0AD3-4CAE-845E-1809E88CCECE}" type="pres">
      <dgm:prSet presAssocID="{74C7C9B3-6374-4505-8E19-31DB23F24EC4}" presName="transSpace" presStyleCnt="0"/>
      <dgm:spPr/>
    </dgm:pt>
    <dgm:pt modelId="{2BDF2CB7-824E-4683-8098-4FBD5D8FEA1D}" type="pres">
      <dgm:prSet presAssocID="{6A037C2D-FB2B-4CC1-9A8E-B884B3ED4153}" presName="posSpace" presStyleCnt="0"/>
      <dgm:spPr/>
    </dgm:pt>
    <dgm:pt modelId="{1F329B47-7656-4F48-9347-FCEA530E65F4}" type="pres">
      <dgm:prSet presAssocID="{6A037C2D-FB2B-4CC1-9A8E-B884B3ED4153}" presName="vertFlow" presStyleCnt="0"/>
      <dgm:spPr/>
    </dgm:pt>
    <dgm:pt modelId="{C66CC541-E29F-4E20-AA6A-B14D42BECD74}" type="pres">
      <dgm:prSet presAssocID="{6A037C2D-FB2B-4CC1-9A8E-B884B3ED4153}" presName="topSpace" presStyleCnt="0"/>
      <dgm:spPr/>
    </dgm:pt>
    <dgm:pt modelId="{3D64EEC3-3499-4339-827C-86E15079C2D6}" type="pres">
      <dgm:prSet presAssocID="{6A037C2D-FB2B-4CC1-9A8E-B884B3ED4153}" presName="firstComp" presStyleCnt="0"/>
      <dgm:spPr/>
    </dgm:pt>
    <dgm:pt modelId="{AC777B07-9648-446D-B5BE-5D4B3B959DAC}" type="pres">
      <dgm:prSet presAssocID="{6A037C2D-FB2B-4CC1-9A8E-B884B3ED4153}" presName="firstChild" presStyleLbl="bgAccFollowNode1" presStyleIdx="1" presStyleCnt="2" custScaleX="99997" custScaleY="245033" custLinFactNeighborX="-17855" custLinFactNeighborY="5854"/>
      <dgm:spPr/>
      <dgm:t>
        <a:bodyPr/>
        <a:lstStyle/>
        <a:p>
          <a:endParaRPr lang="ru-RU"/>
        </a:p>
      </dgm:t>
    </dgm:pt>
    <dgm:pt modelId="{E5C780A3-9D02-494D-B07A-A7EF653C4D96}" type="pres">
      <dgm:prSet presAssocID="{6A037C2D-FB2B-4CC1-9A8E-B884B3ED4153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9BC63-4454-437E-B951-889D6E702A1A}" type="pres">
      <dgm:prSet presAssocID="{6A037C2D-FB2B-4CC1-9A8E-B884B3ED4153}" presName="negSpace" presStyleCnt="0"/>
      <dgm:spPr/>
    </dgm:pt>
    <dgm:pt modelId="{39E43431-1C92-4F8A-89AD-27B6C7A0CD99}" type="pres">
      <dgm:prSet presAssocID="{6A037C2D-FB2B-4CC1-9A8E-B884B3ED4153}" presName="circle" presStyleLbl="node1" presStyleIdx="1" presStyleCnt="2" custScaleX="163226" custScaleY="72049" custLinFactNeighborX="-23910" custLinFactNeighborY="-10417"/>
      <dgm:spPr/>
      <dgm:t>
        <a:bodyPr/>
        <a:lstStyle/>
        <a:p>
          <a:endParaRPr lang="ru-RU"/>
        </a:p>
      </dgm:t>
    </dgm:pt>
  </dgm:ptLst>
  <dgm:cxnLst>
    <dgm:cxn modelId="{AB9A43DD-CCD5-44BB-81C9-7F7744B6DF20}" type="presOf" srcId="{526DC4DE-B1B0-4F3F-8243-3606E19A3E25}" destId="{A792966D-8C29-45AB-A3AD-C3EEEC4D033E}" srcOrd="0" destOrd="0" presId="urn:microsoft.com/office/officeart/2005/8/layout/hList9"/>
    <dgm:cxn modelId="{59831450-9154-4185-A986-25940E5F2F3B}" type="presOf" srcId="{17CEA847-03A1-4C51-BE8F-C693A2FB82DD}" destId="{C1C0ED75-1F89-499F-B6FC-6983516115D2}" srcOrd="0" destOrd="0" presId="urn:microsoft.com/office/officeart/2005/8/layout/hList9"/>
    <dgm:cxn modelId="{36C2F52D-4CF5-4395-A712-D64C64E7B316}" srcId="{A1CF708B-63D0-478C-8755-23E0EB1AF126}" destId="{6A037C2D-FB2B-4CC1-9A8E-B884B3ED4153}" srcOrd="1" destOrd="0" parTransId="{1909971B-8E83-454E-98FE-BC8D72617F9B}" sibTransId="{3C9564F2-D41F-4A06-9402-876C1FDE21B7}"/>
    <dgm:cxn modelId="{6CD9C1C0-24F4-45DA-8DC3-D57B3C1C64AE}" type="presOf" srcId="{576D19E5-EF80-453D-8A98-17BFE004A091}" destId="{E5C780A3-9D02-494D-B07A-A7EF653C4D96}" srcOrd="1" destOrd="0" presId="urn:microsoft.com/office/officeart/2005/8/layout/hList9"/>
    <dgm:cxn modelId="{1B987564-DFDA-4D58-A130-F6DEA4519068}" type="presOf" srcId="{576D19E5-EF80-453D-8A98-17BFE004A091}" destId="{AC777B07-9648-446D-B5BE-5D4B3B959DAC}" srcOrd="0" destOrd="0" presId="urn:microsoft.com/office/officeart/2005/8/layout/hList9"/>
    <dgm:cxn modelId="{F8F1BFD9-5C81-4C8F-9130-C7BE401F516D}" srcId="{A1CF708B-63D0-478C-8755-23E0EB1AF126}" destId="{526DC4DE-B1B0-4F3F-8243-3606E19A3E25}" srcOrd="0" destOrd="0" parTransId="{B830BABA-B723-42C8-ADC3-53E0D2247E24}" sibTransId="{74C7C9B3-6374-4505-8E19-31DB23F24EC4}"/>
    <dgm:cxn modelId="{71532713-F0D6-4219-886C-1D4B38AB3436}" type="presOf" srcId="{6A037C2D-FB2B-4CC1-9A8E-B884B3ED4153}" destId="{39E43431-1C92-4F8A-89AD-27B6C7A0CD99}" srcOrd="0" destOrd="0" presId="urn:microsoft.com/office/officeart/2005/8/layout/hList9"/>
    <dgm:cxn modelId="{32CB214D-003D-40F7-8547-E497CFC42C55}" srcId="{6A037C2D-FB2B-4CC1-9A8E-B884B3ED4153}" destId="{576D19E5-EF80-453D-8A98-17BFE004A091}" srcOrd="0" destOrd="0" parTransId="{8D6F6156-551F-461C-BC2E-B92FC6770DC1}" sibTransId="{646FBA13-56FB-4D8A-AB8F-B0D28E344BB5}"/>
    <dgm:cxn modelId="{662606E9-4B14-4AAF-BC62-3D58531D88A6}" type="presOf" srcId="{A1CF708B-63D0-478C-8755-23E0EB1AF126}" destId="{EC8AA8DD-8B9C-48C4-841A-9CAA8C7D14F3}" srcOrd="0" destOrd="0" presId="urn:microsoft.com/office/officeart/2005/8/layout/hList9"/>
    <dgm:cxn modelId="{11393223-9EE3-41CE-869D-3C3BE6DDC2AB}" srcId="{526DC4DE-B1B0-4F3F-8243-3606E19A3E25}" destId="{17CEA847-03A1-4C51-BE8F-C693A2FB82DD}" srcOrd="0" destOrd="0" parTransId="{B63ADA20-49C6-41C3-9FEA-73BD90EE0E55}" sibTransId="{C6F38CE8-E6D9-4B59-A482-8371E68AB18E}"/>
    <dgm:cxn modelId="{B8CE08E9-F153-4334-83CA-337FC75D1AA9}" type="presOf" srcId="{17CEA847-03A1-4C51-BE8F-C693A2FB82DD}" destId="{84554671-674A-4F1F-A29D-8FB1DFAA3A38}" srcOrd="1" destOrd="0" presId="urn:microsoft.com/office/officeart/2005/8/layout/hList9"/>
    <dgm:cxn modelId="{175141A0-B7BF-4FF2-B89A-95F7A2CC666F}" type="presParOf" srcId="{EC8AA8DD-8B9C-48C4-841A-9CAA8C7D14F3}" destId="{003817D5-D0B4-40A5-A6B3-96FBB92FABD7}" srcOrd="0" destOrd="0" presId="urn:microsoft.com/office/officeart/2005/8/layout/hList9"/>
    <dgm:cxn modelId="{5E7F732C-876D-4596-85F0-0C2304250173}" type="presParOf" srcId="{EC8AA8DD-8B9C-48C4-841A-9CAA8C7D14F3}" destId="{919AE769-0F2E-4E28-A578-668D004F8C0F}" srcOrd="1" destOrd="0" presId="urn:microsoft.com/office/officeart/2005/8/layout/hList9"/>
    <dgm:cxn modelId="{D416AAE2-26E2-49D4-9AFB-2D2CD995571F}" type="presParOf" srcId="{919AE769-0F2E-4E28-A578-668D004F8C0F}" destId="{C888022E-8EB2-4DCB-A497-80A093850BC2}" srcOrd="0" destOrd="0" presId="urn:microsoft.com/office/officeart/2005/8/layout/hList9"/>
    <dgm:cxn modelId="{4228E69D-32B7-4580-959F-E9C2213E9BCA}" type="presParOf" srcId="{919AE769-0F2E-4E28-A578-668D004F8C0F}" destId="{42EFB7E0-1362-479A-95EE-0ADEF529457E}" srcOrd="1" destOrd="0" presId="urn:microsoft.com/office/officeart/2005/8/layout/hList9"/>
    <dgm:cxn modelId="{FB3C001C-EB39-409D-9E6F-44F6FB886AF7}" type="presParOf" srcId="{42EFB7E0-1362-479A-95EE-0ADEF529457E}" destId="{C1C0ED75-1F89-499F-B6FC-6983516115D2}" srcOrd="0" destOrd="0" presId="urn:microsoft.com/office/officeart/2005/8/layout/hList9"/>
    <dgm:cxn modelId="{246442B4-C19D-44DF-8AAB-0DC5ACF80C02}" type="presParOf" srcId="{42EFB7E0-1362-479A-95EE-0ADEF529457E}" destId="{84554671-674A-4F1F-A29D-8FB1DFAA3A38}" srcOrd="1" destOrd="0" presId="urn:microsoft.com/office/officeart/2005/8/layout/hList9"/>
    <dgm:cxn modelId="{54ADEDF0-35CD-41E1-B539-E12C689DA496}" type="presParOf" srcId="{EC8AA8DD-8B9C-48C4-841A-9CAA8C7D14F3}" destId="{13CE793F-9876-4496-AD31-0F01DF3EBF00}" srcOrd="2" destOrd="0" presId="urn:microsoft.com/office/officeart/2005/8/layout/hList9"/>
    <dgm:cxn modelId="{281C5581-EA19-460D-81D2-4805936BB931}" type="presParOf" srcId="{EC8AA8DD-8B9C-48C4-841A-9CAA8C7D14F3}" destId="{A792966D-8C29-45AB-A3AD-C3EEEC4D033E}" srcOrd="3" destOrd="0" presId="urn:microsoft.com/office/officeart/2005/8/layout/hList9"/>
    <dgm:cxn modelId="{7C7513D5-BACA-4C1A-A4AF-3AD504E6C932}" type="presParOf" srcId="{EC8AA8DD-8B9C-48C4-841A-9CAA8C7D14F3}" destId="{78D05FE6-0AD3-4CAE-845E-1809E88CCECE}" srcOrd="4" destOrd="0" presId="urn:microsoft.com/office/officeart/2005/8/layout/hList9"/>
    <dgm:cxn modelId="{B30717F3-4D18-4944-B394-42F3BAA066F6}" type="presParOf" srcId="{EC8AA8DD-8B9C-48C4-841A-9CAA8C7D14F3}" destId="{2BDF2CB7-824E-4683-8098-4FBD5D8FEA1D}" srcOrd="5" destOrd="0" presId="urn:microsoft.com/office/officeart/2005/8/layout/hList9"/>
    <dgm:cxn modelId="{32A4A89F-4B94-4B32-892C-0A98D62354F5}" type="presParOf" srcId="{EC8AA8DD-8B9C-48C4-841A-9CAA8C7D14F3}" destId="{1F329B47-7656-4F48-9347-FCEA530E65F4}" srcOrd="6" destOrd="0" presId="urn:microsoft.com/office/officeart/2005/8/layout/hList9"/>
    <dgm:cxn modelId="{3AFA7ADD-0C85-4533-8D27-DCE714B941D4}" type="presParOf" srcId="{1F329B47-7656-4F48-9347-FCEA530E65F4}" destId="{C66CC541-E29F-4E20-AA6A-B14D42BECD74}" srcOrd="0" destOrd="0" presId="urn:microsoft.com/office/officeart/2005/8/layout/hList9"/>
    <dgm:cxn modelId="{4515C0DA-08CF-4006-98B9-10D43A088795}" type="presParOf" srcId="{1F329B47-7656-4F48-9347-FCEA530E65F4}" destId="{3D64EEC3-3499-4339-827C-86E15079C2D6}" srcOrd="1" destOrd="0" presId="urn:microsoft.com/office/officeart/2005/8/layout/hList9"/>
    <dgm:cxn modelId="{57E828DB-2822-4A2E-AAC1-70A589C9BE2C}" type="presParOf" srcId="{3D64EEC3-3499-4339-827C-86E15079C2D6}" destId="{AC777B07-9648-446D-B5BE-5D4B3B959DAC}" srcOrd="0" destOrd="0" presId="urn:microsoft.com/office/officeart/2005/8/layout/hList9"/>
    <dgm:cxn modelId="{59BCAA42-2BD8-49C7-B5F3-9828C17EDFE9}" type="presParOf" srcId="{3D64EEC3-3499-4339-827C-86E15079C2D6}" destId="{E5C780A3-9D02-494D-B07A-A7EF653C4D96}" srcOrd="1" destOrd="0" presId="urn:microsoft.com/office/officeart/2005/8/layout/hList9"/>
    <dgm:cxn modelId="{4E17E510-E4B9-4636-93D5-AB9D6F866994}" type="presParOf" srcId="{EC8AA8DD-8B9C-48C4-841A-9CAA8C7D14F3}" destId="{9199BC63-4454-437E-B951-889D6E702A1A}" srcOrd="7" destOrd="0" presId="urn:microsoft.com/office/officeart/2005/8/layout/hList9"/>
    <dgm:cxn modelId="{05861BF5-BC84-408C-8279-40C6A9E52FFE}" type="presParOf" srcId="{EC8AA8DD-8B9C-48C4-841A-9CAA8C7D14F3}" destId="{39E43431-1C92-4F8A-89AD-27B6C7A0CD99}" srcOrd="8" destOrd="0" presId="urn:microsoft.com/office/officeart/2005/8/layout/hList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C0D2B-C225-4705-8DBC-12B56F32C1EF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D5C20-B1F8-4931-9D8A-67E9E516F1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47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8F755-8B6D-4A06-8635-B1EF24DE6426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5C20-B1F8-4931-9D8A-67E9E516F12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566C-6DC5-48B1-93FF-B36E8E4ECA3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B418-2DBD-4E14-A698-80058DBA689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B315-8166-43BF-8259-C64F09404AF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BE49-97BF-4C62-AB2E-7A96E8BDDDB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2C65B-062D-440B-A917-9C15E4449DD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6B47-B049-446C-B9E3-9568AF7ED2D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3836-7775-4DB3-A810-4A8AEC9948C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5EDB-C2F5-42CD-B39E-E4D0CDFC517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F7DD-B945-4C7B-B515-12D6F84B37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A4B7-20F2-48DF-BF63-52F3B92CB00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6754BE-969B-4609-8897-574AFDBDED6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90F2C6-9AE2-40FC-9103-DF792C764EB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steremok@rusobr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3071810"/>
            <a:ext cx="8572560" cy="4357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100" i="1" dirty="0" smtClean="0">
                <a:solidFill>
                  <a:srgbClr val="FF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Конкурс воспитателей, владеющих технологиями </a:t>
            </a:r>
            <a:br>
              <a:rPr lang="ru-RU" sz="3100" i="1" dirty="0" smtClean="0">
                <a:solidFill>
                  <a:srgbClr val="FF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100" i="1" dirty="0" smtClean="0">
                <a:solidFill>
                  <a:srgbClr val="FF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работы с детьми, </a:t>
            </a:r>
            <a:br>
              <a:rPr lang="ru-RU" sz="3100" i="1" dirty="0" smtClean="0">
                <a:solidFill>
                  <a:srgbClr val="FF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100" i="1" dirty="0" smtClean="0">
                <a:solidFill>
                  <a:srgbClr val="FF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соответствующими требованиям </a:t>
            </a:r>
            <a:br>
              <a:rPr lang="ru-RU" sz="3100" i="1" dirty="0" smtClean="0">
                <a:solidFill>
                  <a:srgbClr val="FF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100" i="1" dirty="0" smtClean="0">
                <a:solidFill>
                  <a:srgbClr val="FF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ФГОС ДО</a:t>
            </a:r>
            <a:r>
              <a:rPr lang="ru-RU" sz="31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1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/>
            </a:r>
            <a:br>
              <a:rPr lang="ru-RU" sz="25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</a:br>
            <a:r>
              <a:rPr lang="ru-RU" sz="25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/>
            </a:r>
            <a:br>
              <a:rPr lang="ru-RU" sz="25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5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/>
            </a:r>
            <a:br>
              <a:rPr lang="ru-RU" sz="25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</a:br>
            <a:endParaRPr lang="ru-RU" sz="2500" dirty="0">
              <a:solidFill>
                <a:prstClr val="black"/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7500990" cy="1214446"/>
          </a:xfrm>
        </p:spPr>
        <p:txBody>
          <a:bodyPr>
            <a:noAutofit/>
          </a:bodyPr>
          <a:lstStyle/>
          <a:p>
            <a:pPr algn="l"/>
            <a:r>
              <a:rPr lang="ru-RU" sz="1600" b="1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АВТОРСКАЯ ПРОГРАММА СТАЖИРОВКИ «ИГРОВОЙ ИНСТРУМЕНТАРИЙ ПЕДАГОГА — КАК СПОСОБ ИНИЦИИРОВАНИЯ И РАЗВИТИЯ СОБЫТИЯ В ОБРАЗОВАТЕЛЬНОМ ВЗАИМОДЕЙСТВИИ С МЛАДШИМ ДОШКОЛЬНИКОМ»</a:t>
            </a:r>
            <a:endParaRPr lang="ru-RU" sz="1600" b="1" i="1" dirty="0" smtClean="0"/>
          </a:p>
          <a:p>
            <a:pPr algn="l"/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28596" y="5286389"/>
            <a:ext cx="8715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Участники стажировки: педагогические и руководящие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работники детских садов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Сроки проведения стажировки: 14-16 марта 2018 г.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1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643866" cy="100010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16.03.2018г. Третий день стажировки</a:t>
            </a:r>
            <a:endParaRPr lang="ru-RU" sz="28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1802" y="1214422"/>
            <a:ext cx="3000396" cy="5429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Разновозрастное </a:t>
            </a:r>
            <a:r>
              <a:rPr lang="ru-RU" sz="2000" b="1" i="1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сценированное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образовательное событие «Пижамная вечеринка»</a:t>
            </a:r>
          </a:p>
          <a:p>
            <a:pPr>
              <a:defRPr/>
            </a:pPr>
            <a:endParaRPr lang="ru-RU" sz="2000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2000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Кинофестиваль «Я играю…» Церемония награждения премии «Сам себе режиссер»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Фото Елены Непомнящей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21431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 descr="Фото Ирины Маслюковой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30607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5" descr="Фото Елены Непомнящей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357298"/>
            <a:ext cx="3071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3500438"/>
            <a:ext cx="23336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="" xmlns:p14="http://schemas.microsoft.com/office/powerpoint/2010/main" val="37744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515220" cy="7143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Рефлексия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14282" y="1214421"/>
            <a:ext cx="4281518" cy="1143009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Отзывы в дневниках стажера</a:t>
            </a:r>
          </a:p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643438" y="1643051"/>
            <a:ext cx="4043362" cy="1143007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Публикации на </a:t>
            </a:r>
            <a:r>
              <a:rPr lang="ru-RU" b="1" i="1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Facebook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группе «Страна чудес» / Время выбора 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 descr="C:\Users\-)\Pictures\Зеленогорск фото\IMG_20180416_171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86124"/>
            <a:ext cx="38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1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21870" cy="10001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Способы оценки результатов стажировки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64399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21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000924" cy="7857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Результаты стажировки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28596" y="1428736"/>
            <a:ext cx="4286281" cy="492922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Опыт инициирования и развития события в контексте детской игры</a:t>
            </a:r>
          </a:p>
          <a:p>
            <a:endParaRPr lang="ru-RU" sz="2000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Опыт проектирования и реализации образовательных событий </a:t>
            </a:r>
          </a:p>
          <a:p>
            <a:endParaRPr lang="ru-RU" sz="2000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Опыт создания </a:t>
            </a:r>
            <a:r>
              <a:rPr lang="ru-RU" sz="2000" b="1" i="1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лайфхаков</a:t>
            </a:r>
            <a:endParaRPr lang="ru-RU" sz="2000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428736"/>
            <a:ext cx="288488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7857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Впечатления</a:t>
            </a:r>
            <a:endParaRPr lang="ru-RU" sz="2800" b="1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 flipH="1">
            <a:off x="500034" y="1857364"/>
            <a:ext cx="2143140" cy="1643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3"/>
          </p:nvPr>
        </p:nvSpPr>
        <p:spPr>
          <a:xfrm>
            <a:off x="6572264" y="1857364"/>
            <a:ext cx="1857388" cy="1571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3438" y="1000108"/>
            <a:ext cx="4143405" cy="785818"/>
          </a:xfrm>
        </p:spPr>
        <p:txBody>
          <a:bodyPr>
            <a:normAutofit fontScale="92500"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 Space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(свободное пространство)</a:t>
            </a:r>
          </a:p>
          <a:p>
            <a:endParaRPr lang="ru-RU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b="1" i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ru-RU" b="1" i="1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14818"/>
            <a:ext cx="28804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1" name="Picture 13" descr="C:\Users\-)\Pictures\Зеленогорск фото\Стажировка Зеленогорск 2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14818"/>
            <a:ext cx="28804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357694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857364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одержимое 7"/>
          <p:cNvSpPr txBox="1">
            <a:spLocks/>
          </p:cNvSpPr>
          <p:nvPr/>
        </p:nvSpPr>
        <p:spPr>
          <a:xfrm>
            <a:off x="285720" y="1000108"/>
            <a:ext cx="4214843" cy="785818"/>
          </a:xfrm>
          <a:prstGeom prst="rect">
            <a:avLst/>
          </a:prstGeom>
        </p:spPr>
        <p:txBody>
          <a:bodyPr vert="horz" tIns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Time Choice </a:t>
            </a:r>
            <a:r>
              <a:rPr lang="ru-RU" sz="22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(время выбора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1714488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14290"/>
            <a:ext cx="5429288" cy="5715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Впечатления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140230" cy="536021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Система браслетов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500562" y="1000108"/>
            <a:ext cx="4643438" cy="5360212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Билингвальное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обучение</a:t>
            </a:r>
            <a:endParaRPr lang="ru-RU" b="1" i="1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43050"/>
            <a:ext cx="1800000" cy="2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643050"/>
            <a:ext cx="1800000" cy="2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71802" y="1714488"/>
            <a:ext cx="2879401" cy="2160000"/>
          </a:xfrm>
          <a:prstGeom prst="rect">
            <a:avLst/>
          </a:prstGeo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357694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143380"/>
            <a:ext cx="1800000" cy="2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357694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86676" cy="9286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МБДОУ «Детский сад комбинированного вида №32 «СТРАНА ЧУДЕС» </a:t>
            </a:r>
            <a:r>
              <a:rPr lang="ru-RU" sz="2800" b="1" dirty="0" err="1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г.Зеленогорск</a:t>
            </a: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Красноярского края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143248"/>
            <a:ext cx="8258204" cy="3181352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b="1" i="1" dirty="0" smtClean="0">
              <a:solidFill>
                <a:srgbClr val="000099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педагогов -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победители конкурсов в рамках проекта «Школа </a:t>
            </a:r>
            <a:r>
              <a:rPr lang="ru-RU" b="1" i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Росатома</a:t>
            </a:r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2014 г. -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МБДОУ победитель Конкурса основных  образовательных программ детских садов, системно реализующих требования ФГОС ДО в рамках проекта «Школа </a:t>
            </a:r>
            <a:r>
              <a:rPr lang="ru-RU" b="1" i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Росатома</a:t>
            </a:r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2016 г.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МБДОУ представлял свой опыт на Международной выставке «АТОМЭКСПО-2016»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2017 г.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МБДОУ  является федеральной инновационной площадкой</a:t>
            </a:r>
          </a:p>
          <a:p>
            <a:endParaRPr lang="ru-RU" dirty="0"/>
          </a:p>
        </p:txBody>
      </p:sp>
      <p:pic>
        <p:nvPicPr>
          <p:cNvPr id="4" name="Picture 8" descr="http://mbdou32.prosadiki.ru/img/upload/253/image_image_138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2778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mbdou32.prosadiki.ru/img/upload/253/image_image_1389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785926"/>
            <a:ext cx="2889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mbdou32.prosadiki.ru/img/upload/253/image_image_1389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785926"/>
            <a:ext cx="2816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285728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04088"/>
            <a:ext cx="7901014" cy="1367590"/>
          </a:xfrm>
        </p:spPr>
        <p:txBody>
          <a:bodyPr/>
          <a:lstStyle/>
          <a:p>
            <a:r>
              <a:rPr lang="ru-RU" sz="5400" i="1" kern="10" dirty="0" smtClean="0">
                <a:ln w="9525">
                  <a:solidFill>
                    <a:srgbClr val="F8FAF8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prstShdw prst="shdw17" dist="17961" dir="2700000">
                    <a:srgbClr val="959695"/>
                  </a:prstShdw>
                </a:effectLst>
                <a:latin typeface="Impact"/>
              </a:rPr>
              <a:t>Благодарю за внимание!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285728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86182" y="2500306"/>
            <a:ext cx="5143536" cy="365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Презентация подготовлена: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Фединой Д.В.,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Воспитателем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МБДОУ «Детский сад «Теремок»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г.Десногорска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dirty="0" smtClean="0"/>
              <a:t>Контактный телефон – (48153) 7-38-94, 3-20-97</a:t>
            </a:r>
          </a:p>
          <a:p>
            <a:pPr>
              <a:buNone/>
            </a:pPr>
            <a:r>
              <a:rPr lang="ru-RU" sz="1400" dirty="0" smtClean="0"/>
              <a:t>Контактный </a:t>
            </a:r>
            <a:r>
              <a:rPr lang="ru-RU" sz="1400" dirty="0" err="1" smtClean="0"/>
              <a:t>e-mail</a:t>
            </a:r>
            <a:r>
              <a:rPr lang="ru-RU" sz="1400" dirty="0" smtClean="0"/>
              <a:t> – </a:t>
            </a:r>
            <a:r>
              <a:rPr lang="ru-RU" sz="1400" dirty="0" err="1" smtClean="0">
                <a:hlinkClick r:id="rId3"/>
              </a:rPr>
              <a:t>dsteremok@rusobr.ru</a:t>
            </a:r>
            <a:endParaRPr lang="ru-RU" sz="1400" dirty="0" smtClean="0"/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500306"/>
            <a:ext cx="21605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55679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21107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587" y="250755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Схема 26"/>
          <p:cNvGraphicFramePr/>
          <p:nvPr/>
        </p:nvGraphicFramePr>
        <p:xfrm>
          <a:off x="357158" y="214290"/>
          <a:ext cx="7786742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285984" y="3429000"/>
            <a:ext cx="3871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 стажировки: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57158" y="428604"/>
            <a:ext cx="407196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/>
              <a:t> </a:t>
            </a:r>
            <a:endParaRPr lang="ru-RU" sz="2800" b="1" dirty="0"/>
          </a:p>
          <a:p>
            <a:pPr algn="ctr">
              <a:spcBef>
                <a:spcPct val="50000"/>
              </a:spcBef>
              <a:defRPr/>
            </a:pP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АВТОР ПРОГРАММЫ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формирование </a:t>
            </a: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представлений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педагогов об </a:t>
            </a: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инструментарии игрового поведения воспитателя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апробирование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стажерами самостоятельных </a:t>
            </a: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педагогических действий, направленных на поддержку детской игры</a:t>
            </a:r>
          </a:p>
        </p:txBody>
      </p:sp>
      <p:sp>
        <p:nvSpPr>
          <p:cNvPr id="9" name="Овал 8"/>
          <p:cNvSpPr/>
          <p:nvPr/>
        </p:nvSpPr>
        <p:spPr>
          <a:xfrm>
            <a:off x="4857752" y="1000108"/>
            <a:ext cx="3929090" cy="22860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00298" y="-214338"/>
            <a:ext cx="4429156" cy="10001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Цели стажировки: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4464843" y="3321843"/>
            <a:ext cx="128588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4857752" y="571480"/>
            <a:ext cx="385765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/>
              <a:t> </a:t>
            </a:r>
            <a:endParaRPr lang="ru-RU" sz="2800" b="1" dirty="0"/>
          </a:p>
          <a:p>
            <a:pPr algn="ctr">
              <a:spcBef>
                <a:spcPct val="50000"/>
              </a:spcBef>
              <a:defRPr/>
            </a:pP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СТАЖЕР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погружение в понятие «инструментарий» </a:t>
            </a: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игрового поведения воспитателя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апробирование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самостоятельных </a:t>
            </a: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педагогических действий, направленных на поддержку детской игры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 flipV="1">
            <a:off x="3929058" y="785794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</p:cNvCxnSpPr>
          <p:nvPr/>
        </p:nvCxnSpPr>
        <p:spPr>
          <a:xfrm rot="16200000" flipH="1">
            <a:off x="4786314" y="714356"/>
            <a:ext cx="50006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2821769" y="3393281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587" y="250755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429552" cy="12858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Ключевая идея программы стажировки:</a:t>
            </a:r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428596" y="2000240"/>
            <a:ext cx="4071967" cy="142876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Игра ребенка является стартом для начала образовательного взаимодействия взрослого и детей</a:t>
            </a:r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4643438" y="2143116"/>
            <a:ext cx="4043362" cy="157163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Поддержка спонтанной игры ребенка и именно через нее обучение и развитие способностей каждого воспитанника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364648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00562" y="4214818"/>
            <a:ext cx="4176000" cy="2349000"/>
          </a:xfrm>
          <a:prstGeom prst="rect">
            <a:avLst/>
          </a:prstGeo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57290" y="857232"/>
            <a:ext cx="7572428" cy="857256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Aharoni" pitchFamily="2" charset="-79"/>
              </a:rPr>
              <a:t>Игра – ведущий вид деятельности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9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7643866" cy="13573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Материально-техническое обеспечение: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786346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Дневники стажеров, содержащие информационные и раздаточные материалы, раскрывающие содержательные и рефлексивные материалы стажировки.</a:t>
            </a:r>
          </a:p>
          <a:p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Достаточное количество аудиторных площадей: методический кабинет, холлы ДОУ,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лего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центр, салон сказок, библиотека, кабинет коррекционно-психологической помощи, музыкальный, физкультурный залы, групповые помещения. Аудиторный фонд оснащен современным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мультимедийным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оборудованием: интерактивная доска, 2 проектора, 1 переносной экран на штативе, 4 персональных компьютеров и ноутбуков, различная аудио, видео и фотоаппаратура и оргтехника, 4 комплекта гарнитуры для компьютера,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безлимитный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флипчарт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 </a:t>
            </a:r>
          </a:p>
          <a:p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Оборудование группового помещения (группы, спальни, туалетной комнаты, приемной) для поддержки и развития игровой деятельности.</a:t>
            </a:r>
          </a:p>
          <a:p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88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15370" cy="135732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предусматривала комплекс различных форм обучения: лекционные, практические занятия, образовательной практики и практические пробы, деловые игры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17" descr="Фото Елены Непомнящей.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1" y="4071942"/>
            <a:ext cx="3600000" cy="242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10" descr="Фото Евгении Вишняковой.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596" y="4071942"/>
            <a:ext cx="3600000" cy="2340000"/>
          </a:xfrm>
          <a:prstGeom prst="rect">
            <a:avLst/>
          </a:prstGeom>
        </p:spPr>
      </p:pic>
      <p:pic>
        <p:nvPicPr>
          <p:cNvPr id="8" name="Содержимое 12" descr="Фото Богатыревы Мариной.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43174" y="1571612"/>
            <a:ext cx="3643338" cy="23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572428" cy="10001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Темы, рассматриваемые в ходе стажировки: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57224" y="1643050"/>
          <a:ext cx="700092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28926" y="1071547"/>
            <a:ext cx="3929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cap="all" dirty="0" smtClean="0">
                <a:solidFill>
                  <a:srgbClr val="000099"/>
                </a:solidFill>
                <a:latin typeface="+mj-lt"/>
                <a:cs typeface="Arial" pitchFamily="34" charset="0"/>
              </a:rPr>
              <a:t>«</a:t>
            </a:r>
            <a:r>
              <a:rPr lang="ru-RU" sz="1600" b="1" i="1" dirty="0" smtClean="0">
                <a:solidFill>
                  <a:srgbClr val="000099"/>
                </a:solidFill>
                <a:latin typeface="+mj-lt"/>
              </a:rPr>
              <a:t>Поддержка и развитие разных видов игры для дошкольников</a:t>
            </a:r>
            <a:r>
              <a:rPr lang="ru-RU" sz="1600" b="1" i="1" cap="all" dirty="0" smtClean="0">
                <a:solidFill>
                  <a:srgbClr val="000099"/>
                </a:solidFill>
                <a:latin typeface="+mj-lt"/>
                <a:cs typeface="Arial" pitchFamily="34" charset="0"/>
              </a:rPr>
              <a:t>»</a:t>
            </a:r>
            <a:endParaRPr lang="ru-RU" sz="1600" b="1" i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6357950" y="1643050"/>
            <a:ext cx="278605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>
                <a:solidFill>
                  <a:srgbClr val="FF6600"/>
                </a:solidFill>
                <a:latin typeface="+mj-lt"/>
                <a:ea typeface="Verdana" pitchFamily="34" charset="0"/>
                <a:cs typeface="Verdana" pitchFamily="34" charset="0"/>
              </a:rPr>
              <a:t>«Игровой инструментарий педагога – как способ инициирования и развития педагога в образовательном взаимодействии с младшим дошкольником»</a:t>
            </a:r>
          </a:p>
          <a:p>
            <a:pPr algn="ctr">
              <a:spcBef>
                <a:spcPct val="50000"/>
              </a:spcBef>
            </a:pPr>
            <a:endParaRPr lang="ru-RU" sz="1400" b="1" i="1" dirty="0">
              <a:solidFill>
                <a:srgbClr val="FF6600"/>
              </a:solidFill>
            </a:endParaRP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6286512" y="3643315"/>
            <a:ext cx="28574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>
                <a:solidFill>
                  <a:srgbClr val="000099"/>
                </a:solidFill>
                <a:latin typeface="+mj-lt"/>
              </a:rPr>
              <a:t>«Показатели, необходимые для проведения образовательного события, нацеленного на поддержку и развитие игровой деятельности детей младшего дошкольного возраста»</a:t>
            </a: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4143372" y="5572140"/>
            <a:ext cx="24288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FF6600"/>
                </a:solidFill>
                <a:latin typeface="+mj-lt"/>
              </a:rPr>
              <a:t>«Среда группы, поддерживающая игру, с учетом возрастных особенностей»</a:t>
            </a: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285720" y="5429265"/>
            <a:ext cx="292895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99"/>
                </a:solidFill>
                <a:latin typeface="+mj-lt"/>
              </a:rPr>
              <a:t>«Создание </a:t>
            </a:r>
            <a:r>
              <a:rPr lang="ru-RU" sz="1600" b="1" i="1" dirty="0" err="1">
                <a:solidFill>
                  <a:srgbClr val="000099"/>
                </a:solidFill>
                <a:latin typeface="+mj-lt"/>
              </a:rPr>
              <a:t>лайфхаков</a:t>
            </a:r>
            <a:r>
              <a:rPr lang="ru-RU" sz="1600" b="1" i="1" dirty="0">
                <a:solidFill>
                  <a:srgbClr val="000099"/>
                </a:solidFill>
                <a:latin typeface="+mj-lt"/>
              </a:rPr>
              <a:t> по фиксированным  моментам проживания образовательного события»</a:t>
            </a:r>
          </a:p>
          <a:p>
            <a:pPr>
              <a:spcBef>
                <a:spcPct val="50000"/>
              </a:spcBef>
            </a:pPr>
            <a:endParaRPr lang="ru-RU" sz="1200" i="1" dirty="0"/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0" y="3500438"/>
            <a:ext cx="20716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FF6600"/>
                </a:solidFill>
                <a:latin typeface="+mj-lt"/>
              </a:rPr>
              <a:t>«Планирование игровых ситуаций, направленных на разворачивание образовательного события»</a:t>
            </a:r>
          </a:p>
          <a:p>
            <a:pPr>
              <a:spcBef>
                <a:spcPct val="50000"/>
              </a:spcBef>
            </a:pPr>
            <a:endParaRPr lang="ru-RU" sz="1200" dirty="0">
              <a:solidFill>
                <a:srgbClr val="FF6600"/>
              </a:solidFill>
            </a:endParaRP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0" y="1214422"/>
            <a:ext cx="264317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99"/>
                </a:solidFill>
                <a:latin typeface="+mj-lt"/>
              </a:rPr>
              <a:t>«Проектирование </a:t>
            </a:r>
            <a:r>
              <a:rPr lang="ru-RU" sz="1600" b="1" i="1" dirty="0" err="1">
                <a:solidFill>
                  <a:srgbClr val="000099"/>
                </a:solidFill>
                <a:latin typeface="+mj-lt"/>
              </a:rPr>
              <a:t>сценированного</a:t>
            </a:r>
            <a:r>
              <a:rPr lang="ru-RU" sz="1600" b="1" i="1" dirty="0">
                <a:solidFill>
                  <a:srgbClr val="000099"/>
                </a:solidFill>
                <a:latin typeface="+mj-lt"/>
              </a:rPr>
              <a:t> образовательного события с использованием эффективных технологий, поддерживающих игру»</a:t>
            </a:r>
          </a:p>
          <a:p>
            <a:pPr>
              <a:spcBef>
                <a:spcPct val="50000"/>
              </a:spcBef>
            </a:pPr>
            <a:endParaRPr lang="ru-RU" sz="1200" dirty="0">
              <a:solidFill>
                <a:srgbClr val="000099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4071934" y="2714620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786314" y="285749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000628" y="3714752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4500562" y="4357694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714744" y="428625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3286116" y="3714752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3428992" y="3000372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429552" cy="10715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14.03.2018г. Первый день стажировки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142852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6"/>
          <p:cNvSpPr>
            <a:spLocks noGrp="1"/>
          </p:cNvSpPr>
          <p:nvPr>
            <p:ph idx="1"/>
          </p:nvPr>
        </p:nvSpPr>
        <p:spPr>
          <a:xfrm flipH="1">
            <a:off x="214313" y="1071563"/>
            <a:ext cx="8472487" cy="5253037"/>
          </a:xfrm>
        </p:spPr>
        <p:txBody>
          <a:bodyPr/>
          <a:lstStyle/>
          <a:p>
            <a:pPr>
              <a:defRPr/>
            </a:pPr>
            <a:endParaRPr lang="ru-RU" sz="2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2000" b="1" i="1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Флешмоб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«Посвящение в стажеры»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4929191" y="2928938"/>
            <a:ext cx="3428998" cy="16430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Выяснение ожиданий стажеров методом «Снежный ком»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571472" y="4857760"/>
            <a:ext cx="3929091" cy="140492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Поддержка и развитие разных видов игры для дошкольников – технология «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World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cafe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6422" y="928689"/>
            <a:ext cx="3303016" cy="185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" name="Рисунок 13" descr="Фото Елены Непомнящей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786058"/>
            <a:ext cx="3643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C:\Users\-)\Pictures\Зеленогорск фото\Стажировка Зеленогорск 2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46434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270644" cy="107154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ambria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Cambria"/>
              </a:rPr>
            </a:b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14.03.2018г. Первый день стажировки 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85860"/>
            <a:ext cx="8329642" cy="503874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Участие в экспертизе среды групповых помещений ДОУ по созданным экспертным картам</a:t>
            </a:r>
          </a:p>
          <a:p>
            <a:pPr eaLnBrk="1" hangingPunct="1">
              <a:defRPr/>
            </a:pP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Наблюдение за практическим взаимодействием эксперта-практика с воспитанниками</a:t>
            </a:r>
          </a:p>
          <a:p>
            <a:pPr eaLnBrk="1" hangingPunct="1">
              <a:defRPr/>
            </a:pP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Погружение в психолого-педагогические основания проектирования образовательного события</a:t>
            </a:r>
          </a:p>
          <a:p>
            <a:pPr eaLnBrk="1" hangingPunct="1">
              <a:defRPr/>
            </a:pPr>
            <a:endParaRPr lang="ru-RU" dirty="0" smtClean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2" name="Рисунок 4" descr="Фото Евгении Вишняковой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643313"/>
            <a:ext cx="22320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3643313"/>
            <a:ext cx="205263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3643313"/>
            <a:ext cx="20526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="" xmlns:p14="http://schemas.microsoft.com/office/powerpoint/2010/main" val="10178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643866" cy="9286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15.03.2018г. Второй день стажировки 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2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одержимое 5"/>
          <p:cNvSpPr txBox="1">
            <a:spLocks/>
          </p:cNvSpPr>
          <p:nvPr/>
        </p:nvSpPr>
        <p:spPr>
          <a:xfrm>
            <a:off x="0" y="3929063"/>
            <a:ext cx="2928926" cy="25717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Просмотр образовательного события с детьми младшего дошкольного возраста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" name="Рисунок 10" descr="Фото Богатыревы Мариной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786190"/>
            <a:ext cx="3071813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1" descr="Фото Богатыревы Мариной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357298"/>
            <a:ext cx="3071802" cy="24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6"/>
          <p:cNvSpPr>
            <a:spLocks noGrp="1"/>
          </p:cNvSpPr>
          <p:nvPr>
            <p:ph sz="half" idx="4294967295"/>
          </p:nvPr>
        </p:nvSpPr>
        <p:spPr>
          <a:xfrm>
            <a:off x="2786063" y="1071563"/>
            <a:ext cx="3214687" cy="24288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Проектирование и проживание образовательного события с использованием игрового инструментария педагога</a:t>
            </a:r>
          </a:p>
        </p:txBody>
      </p:sp>
      <p:sp>
        <p:nvSpPr>
          <p:cNvPr id="20" name="Содержимое 7"/>
          <p:cNvSpPr txBox="1">
            <a:spLocks/>
          </p:cNvSpPr>
          <p:nvPr/>
        </p:nvSpPr>
        <p:spPr>
          <a:xfrm>
            <a:off x="6143636" y="4214818"/>
            <a:ext cx="3000364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лайфхаков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по фиксированным моментам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4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0F6FC6"/>
      </a:lt2>
      <a:accent1>
        <a:srgbClr val="0F6FC6"/>
      </a:accent1>
      <a:accent2>
        <a:srgbClr val="009DD9"/>
      </a:accent2>
      <a:accent3>
        <a:srgbClr val="0BD0D9"/>
      </a:accent3>
      <a:accent4>
        <a:srgbClr val="002060"/>
      </a:accent4>
      <a:accent5>
        <a:srgbClr val="FFC000"/>
      </a:accent5>
      <a:accent6>
        <a:srgbClr val="00206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2376</TotalTime>
  <Words>760</Words>
  <Application>Microsoft Office PowerPoint</Application>
  <PresentationFormat>Экран (4:3)</PresentationFormat>
  <Paragraphs>142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          Конкурс воспитателей, владеющих технологиями  работы с детьми,  соответствующими требованиям  ФГОС ДО           </vt:lpstr>
      <vt:lpstr>Цели стажировки:</vt:lpstr>
      <vt:lpstr>Ключевая идея программы стажировки:</vt:lpstr>
      <vt:lpstr> Материально-техническое обеспечение:</vt:lpstr>
      <vt:lpstr>Программа предусматривала комплекс различных форм обучения: лекционные, практические занятия, образовательной практики и практические пробы, деловые игры</vt:lpstr>
      <vt:lpstr>Темы, рассматриваемые в ходе стажировки:</vt:lpstr>
      <vt:lpstr>14.03.2018г. Первый день стажировки</vt:lpstr>
      <vt:lpstr> 14.03.2018г. Первый день стажировки </vt:lpstr>
      <vt:lpstr>15.03.2018г. Второй день стажировки </vt:lpstr>
      <vt:lpstr>16.03.2018г. Третий день стажировки</vt:lpstr>
      <vt:lpstr>Рефлексия</vt:lpstr>
      <vt:lpstr>Способы оценки результатов стажировки</vt:lpstr>
      <vt:lpstr>Результаты стажировки</vt:lpstr>
      <vt:lpstr>Впечатления</vt:lpstr>
      <vt:lpstr>Впечатления</vt:lpstr>
      <vt:lpstr>МБДОУ «Детский сад комбинированного вида №32 «СТРАНА ЧУДЕС» г.Зеленогорск Красноярского края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1</cp:lastModifiedBy>
  <cp:revision>233</cp:revision>
  <dcterms:created xsi:type="dcterms:W3CDTF">2013-06-17T17:11:38Z</dcterms:created>
  <dcterms:modified xsi:type="dcterms:W3CDTF">2018-07-02T05:12:46Z</dcterms:modified>
</cp:coreProperties>
</file>