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0" r:id="rId4"/>
    <p:sldId id="266" r:id="rId5"/>
    <p:sldId id="264" r:id="rId6"/>
    <p:sldId id="267" r:id="rId7"/>
    <p:sldId id="268" r:id="rId8"/>
    <p:sldId id="272" r:id="rId9"/>
    <p:sldId id="273" r:id="rId10"/>
    <p:sldId id="274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87" d="100"/>
          <a:sy n="87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6517232" cy="4214842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«Дюймовочка»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работы с детьми с ОВЗ: 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особенности и  трудности</a:t>
            </a:r>
            <a:r>
              <a:rPr lang="ru-RU" sz="2000" b="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Выполнила: Зайцева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И.В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., соц.педагог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	Десногорск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2021г.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Одним из важнейших условий успешной работы адаптации ребенка с ОВЗ в окружающем мире является комплексное сопровождение, поддержка, создание психологической, нравственной атмосферы, в которой особый ребёнок перестанет ощущать себя не таким, как все.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Правильно организованная система профессиональной деятельности педагогов, методы воздействия на ребёнка, создают условия для успешного обучения и гармонизации психологического развития ребёнка с ОВЗ.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условиях современной социально-экономической ситуации в России всё большую остроту приобретает вопрос реализации обучения и воспитания детей с ограниченными возможностями здоровья (ОВЗ) для их наиболее качественной социализации. Дети с ОВЗ – это дети, которые имеют недостатки в физическом и (или) психическом развитии.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В данной связи требуется переосмысление целей и задач, а также методологии и технологии обучения и воспитания детей с ОВЗ, особенно в начальном, т.е. дошкольном периоде их развития.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Полноценное сопровождение и проживание дошкольного периода определяет ключевые перспективы дальнейшего развития ребёнка с ОВЗ, его будущий образовательный маршрут и программу обучения в школе.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Дети с ограниченными возможностями здоровья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86182" y="1643050"/>
            <a:ext cx="2143140" cy="1000132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Тяжёлые нарушения речи</a:t>
            </a: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(ТНР)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71538" y="2071678"/>
            <a:ext cx="3071834" cy="100013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слуха (тугоухость, глухота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57818" y="2143116"/>
            <a:ext cx="2786082" cy="100013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зрения (слепые, слабовидящие)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357950" y="3071810"/>
            <a:ext cx="2286016" cy="92869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Умственная отсталость (УО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500694" y="4000504"/>
            <a:ext cx="2714644" cy="92869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Задержка психического развития (ЗПР)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607456" y="4807316"/>
            <a:ext cx="4143404" cy="1213972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Множественные нарушения (сочетание двух или более психофизических нарушений)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14348" y="4221088"/>
            <a:ext cx="2643206" cy="117245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Расстройства аутистического спектра (РАС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357158" y="3071810"/>
            <a:ext cx="3278738" cy="114927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опорно-двигательного аппарата (НОДА)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s://img2.freepng.ru/20180509/swe/kisspng-wheelchair-child-disability-5af39442621566.559144761525912642401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2852936"/>
            <a:ext cx="2221988" cy="17190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Общие проблемы при организации игр для детей с ОВЗ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3929058" y="3000372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3929058" y="3714752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71802" y="1714488"/>
            <a:ext cx="3214710" cy="1071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Повышенная впечатлительность (тревожность)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14942" y="2285992"/>
            <a:ext cx="3429024" cy="135732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неудачах быстро утрачивают интерес, отказываются от выполнения задания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034" y="1785926"/>
            <a:ext cx="3286148" cy="17859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Ограниченные представления и трудности взаимодействия с окружающим миром, людьми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8596" y="3643314"/>
            <a:ext cx="3429024" cy="19288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Повышенная утомляемость, истощаемость, вялость, раздражительность, плаксивость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929322" y="3643314"/>
            <a:ext cx="2714644" cy="10001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развития личности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286116" y="4357694"/>
            <a:ext cx="4357718" cy="164307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Повышенная возбудимость, беспокойство, склонность к вспышкам раздражительности, упрямству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Условия для успешной социализации детей с ОВЗ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85720" y="1500174"/>
            <a:ext cx="8640960" cy="47149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педагогического коллектива и родительской общественности к принятию особого ребёнка в своем коллективе</a:t>
            </a: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00166" y="2643182"/>
            <a:ext cx="2286016" cy="7143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Взрослые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10" y="3714752"/>
            <a:ext cx="1785950" cy="7143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 с ОВЗ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14678" y="3571876"/>
            <a:ext cx="1928826" cy="85725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Сверстники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428992" y="3429000"/>
            <a:ext cx="263341" cy="148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1357290" y="3429000"/>
            <a:ext cx="678661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857224" y="4786322"/>
            <a:ext cx="4071966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Отношение детей друг к другу, в большей степени зависит от отношения взрослых к особенным детям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857884" y="3000372"/>
            <a:ext cx="2786082" cy="135732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Уважение,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8860" y="3429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6" name="Рисунок 15" descr="https://ds04.infourok.ru/uploads/ex/10e3/0007d912-6d4fe261/hello_html_7a5a94f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572008"/>
            <a:ext cx="2143140" cy="166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Наши проблемы  введения в ФГОС работы с детьми с ОВЗ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Недостаток штатных единиц ОУ для организации введения ФГОС </a:t>
            </a:r>
          </a:p>
          <a:p>
            <a:pPr algn="ctr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дошкольников с ОВЗ</a:t>
            </a: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Пути решения проблемы</a:t>
            </a:r>
          </a:p>
          <a:p>
            <a:pPr algn="just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Введение в штатное  расписание дополнительных специалистов: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	-дефектолог;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-тифлопедагог;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*Создание единой образовательной среды для детей, различающихся возможностями.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	*Организация эффективного психолого-педагогического сопровождения процесса инклюзивного образования.</a:t>
            </a: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Проблемы семей, воспитывающих ребёнка с ОВЗ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*Умышленное ограничение в общении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*Гиперопека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*Неприятие родителями своих детей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*Отсутствие у родителей знаний и навыков, необходимых для воспитания ребёнка с ОВЗ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cdo.smolgu.ru/pluginfile.php/154196/course/overviewfiles/%D0%B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429132"/>
            <a:ext cx="2628899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Условия для инклюзивного образования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42976" y="1928802"/>
            <a:ext cx="2708944" cy="128417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Нормативно-правовая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деятельности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7224" y="3573016"/>
            <a:ext cx="2714644" cy="114186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Программно-методическое сопровождение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64088" y="1928802"/>
            <a:ext cx="3065564" cy="142819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современными техническими средствами обучения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8144" y="3573016"/>
            <a:ext cx="2704384" cy="114186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толерантного отношения социума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99792" y="4714884"/>
            <a:ext cx="3744416" cy="148590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педагогических работников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maxresdefau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77" y="2921786"/>
            <a:ext cx="2813821" cy="179309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Профессионально-личностные качества педагога, работающего с детьми с ОВЗ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*Милосердие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*Эмпантия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*Толерантность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*Педагогический оптимизм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*Высокий уровень самоконтроля и саморегуляции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5cbe74be25405bdd8bdc2247df12f78d9957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244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Муниципальное бюджетное дошкольное образовательное учреждение «Детский сад «Дюймовочка»   Организация работы с детьми с ОВЗ:   особенности и  трудности  Выполнила: Зайцева И.В., соц.педагог    Десногорск  2021г.       </vt:lpstr>
      <vt:lpstr>Актуальность</vt:lpstr>
      <vt:lpstr>Дети с ограниченными возможностями здоровья </vt:lpstr>
      <vt:lpstr>Общие проблемы при организации игр для детей с ОВЗ</vt:lpstr>
      <vt:lpstr>Условия для успешной социализации детей с ОВЗ</vt:lpstr>
      <vt:lpstr>Наши проблемы  введения в ФГОС работы с детьми с ОВЗ </vt:lpstr>
      <vt:lpstr>Проблемы семей, воспитывающих ребёнка с ОВЗ</vt:lpstr>
      <vt:lpstr>Условия для инклюзивного образования</vt:lpstr>
      <vt:lpstr>Профессионально-личностные качества педагога, работающего с детьми с ОВЗ</vt:lpstr>
      <vt:lpstr>Вывод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 обучение для детей</dc:title>
  <dc:creator>obstinate</dc:creator>
  <dc:description>Шаблон презентации с сайта https://presentation-creation.ru/</dc:description>
  <cp:lastModifiedBy>Ольга</cp:lastModifiedBy>
  <cp:revision>1093</cp:revision>
  <dcterms:created xsi:type="dcterms:W3CDTF">2018-02-25T09:09:03Z</dcterms:created>
  <dcterms:modified xsi:type="dcterms:W3CDTF">2021-03-24T08:21:09Z</dcterms:modified>
</cp:coreProperties>
</file>