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spersky.ru/safe-kids" TargetMode="External"/><Relationship Id="rId3" Type="http://schemas.openxmlformats.org/officeDocument/2006/relationships/hyperlink" Target="https://play.google.com/store/apps/details?id=com.screentime.rc&amp;hl=ru" TargetMode="External"/><Relationship Id="rId7" Type="http://schemas.openxmlformats.org/officeDocument/2006/relationships/hyperlink" Target="https://www.comss.ru/page.php?id=1552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s://norton-family-parental-control.apkcafe.r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kidlogger.net/" TargetMode="External"/><Relationship Id="rId11" Type="http://schemas.openxmlformats.org/officeDocument/2006/relationships/hyperlink" Target="https://www.netnanny.com/" TargetMode="External"/><Relationship Id="rId5" Type="http://schemas.openxmlformats.org/officeDocument/2006/relationships/hyperlink" Target="https://mspy.ru/" TargetMode="External"/><Relationship Id="rId10" Type="http://schemas.openxmlformats.org/officeDocument/2006/relationships/hyperlink" Target="https://play.google.com/store/apps/details?id=com.qustodio.qustodioapp&amp;hl=ru" TargetMode="External"/><Relationship Id="rId4" Type="http://schemas.openxmlformats.org/officeDocument/2006/relationships/hyperlink" Target="https://kidcontrol.ru/" TargetMode="External"/><Relationship Id="rId9" Type="http://schemas.openxmlformats.org/officeDocument/2006/relationships/hyperlink" Target="https://kidslox.com/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241417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безопасность в условиях дистанционного обучения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Помощь ребенку в организации учебного пространства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объяснить ребенку, что период дистанционного обучения – это не каникулы, учеба продолжается на другой форме обучения.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обеспечить качественную интернет-связь или мобильную связь (если вы за городом).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обеспечить учебное место, с хорошим освещением, без бликов на экране.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ребенок успешно занимался дома и не отвлекался, нужен контроль со стороны взрослых (можно и дистанционно).       В школе педагог видит поведение ребенка на уроке и корректирует его, самостоятельно дети не всегда могут организовать себя. Составьте ПРАВИЛА дистанционного обучения, определите режим обучения и отдыха. Определите время на выполнение заданий, цель на половину дня и на целый день. Распишите приблизительное время выполнения заданий по каждому предмету исходя из задания на сегодня.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Поддержите ребенка. Обеспечьте обязательную проверку домашнего заданий, выделяйте на это время каждый день. Родитель – участник образовательных отношений, даже если мы не сможем объяснить ребенку тему, то обеспечить условия и контроль – в наших силах. 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 и педагоги имеют возможность общения, если есть необходимость консультирования. Педагог должен давать родителям системно дополнительные рекомендации по предмету или организации обучения, а родители могут попросить у педагога совет по организации обучения.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Очевидно, что ребёнку понадобится совет родителей и помощь в выполнении заданий. Помогайте. Пользуйтесь ресурсами, который дал педагог, ищите информацию в интернете, задавайте вопрос в общий родительский чат. Попросить помощи взрослому у взрослого – это естественно.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являются отличными учителями друг для друга. Поощряйте их просить друг друга о помощи, учиться вместе через </a:t>
            </a:r>
            <a:r>
              <a:rPr lang="ru-RU" sz="2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любую другую подходящую для детей видео среду!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Детям младшего школьного возраста может потребоваться чуть больше помощи взрослого, чем ребенку средней и старшей школы.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Используйте все электронные ресурсы для обучения, ищите новые, интересные, интересуйтесь, какие сайты используют другие родители.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97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487638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безопасность в условиях дистанционного обучения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19752"/>
            <a:ext cx="4968552" cy="4921616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ребенку в организации досуга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Риск, что дети будут проводить много времени в интернете (играя в видеоигры, просматривая фильмы и т.д.) сохраняется. Помогите ребёнку грамотно подойти к организации своего времени и достигните договоренности (введите правила, которые вместе сформулируете, зафиксируете, будете соблюдать и нести ответственность за их нарушение).</a:t>
            </a:r>
          </a:p>
          <a:p>
            <a:pPr marL="0" lvl="0" indent="0" algn="just" fontAlgn="base">
              <a:spcBef>
                <a:spcPts val="0"/>
              </a:spcBef>
              <a:buClrTx/>
              <a:buSzTx/>
              <a:buNone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советов:</a:t>
            </a:r>
          </a:p>
          <a:p>
            <a:pPr marL="285750" lvl="0" indent="-285750" algn="just" fontAlgn="base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может быть расписан по времени  (как в школе, это удобно и уже естественно для ребенка)</a:t>
            </a:r>
          </a:p>
          <a:p>
            <a:pPr marL="285750" lvl="0" indent="-285750" algn="just" fontAlgn="base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Зафиксируйте, когда и сколько времени ребенку разрешается использовать компьютер и другие гаджеты</a:t>
            </a:r>
          </a:p>
          <a:p>
            <a:pPr marL="285750" lvl="0" indent="-285750" algn="just" fontAlgn="base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подобрать вместе с ребенком виде-уроки с упражнениями, видео-лекции, игры для тренировки мозга и другие развивающие занятия в интернете, используя БЕЗОПАСНЫЕ сайты.</a:t>
            </a:r>
          </a:p>
          <a:p>
            <a:pPr marL="285750" lvl="0" indent="-285750" algn="just" fontAlgn="base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вы сами находитесь дома, помогайте ребенку в выполнении заданий и просите его помогать вам в уборке дома и приготовлении пищи.</a:t>
            </a:r>
          </a:p>
          <a:p>
            <a:pPr marL="285750" lvl="0" indent="-285750" algn="just" fontAlgn="base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план чтения книг. Согласуйте с ним количество страниц, которые он будет ежедневно читать. Интересуйтесь каждый день содержанием прочитанного, просите пересказать, мотивируйте тем, что вам очень интересно и вы уже забыли об этом произведении автора. Можете читать диалоги в лицах вместе, читать друг другу. </a:t>
            </a:r>
          </a:p>
          <a:p>
            <a:pPr marL="285750" lvl="0" indent="-285750" algn="just" fontAlgn="base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Имейте под рукой настольные игры и проводите время с пользой.</a:t>
            </a:r>
          </a:p>
          <a:p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60848"/>
            <a:ext cx="3534668" cy="284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90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457200" y="149084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безопасность в условиях дистанционного обучения</a:t>
            </a:r>
            <a:b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правила интернет – безопасности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683568" y="1556792"/>
            <a:ext cx="3894200" cy="4464496"/>
          </a:xfrm>
        </p:spPr>
        <p:txBody>
          <a:bodyPr>
            <a:normAutofit fontScale="250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Зная, какие ресурсы посещает ваш ребенок, вы сможете разъяснить ему опасность и защитить его. Совместное времяпровождение в Сети (например, просмотр видео-лекций) позволит вам учиться друг у друга.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ограничивать использование детьми сети Интернет, когда они находятся одни дома. Держите устройства с доступом в Интернет в общих комнатах: ребенок будет лучше контролировать свои действия, поскольку будет понимать, что вы рядом. Установите </a:t>
            </a:r>
            <a:r>
              <a:rPr lang="ru-RU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тайминг</a:t>
            </a: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использования компьютера (программа выключения по окончании установленного времени).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не можете лично следить за активностью ребенка в Сети, используйте технологии родительского контроля.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Ограничивайте время пользования Интернетом. Детям нужны Правила.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  большинство операционных систем позволяют настраивать таймер для выхода в Сеть, а приложения родительского контроля — создавать такой таймер для каждой программы отдельно.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детям, что очень важно сообщать вам о любых неприятных инцидентах в Интернете! Так они лучше усвоят правила поведения в Сети и получат ощущение контроля над ситуацией.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628800"/>
            <a:ext cx="3960440" cy="4392488"/>
          </a:xfrm>
        </p:spPr>
        <p:txBody>
          <a:bodyPr>
            <a:noAutofit/>
          </a:bodyPr>
          <a:lstStyle/>
          <a:p>
            <a:pPr marL="285750" lvl="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детям, что в любой </a:t>
            </a:r>
            <a:r>
              <a:rPr lang="ru-RU" sz="1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соцсети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есть возможность написать админу сети, модераторам о нежелательном контенте. Научите их пользоваться этой опцией, а также удалять оскорбительные комментарии и записи на их стене. </a:t>
            </a: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детям, что в Интернете обращаться с информацией следует аккуратно, как и в реальной жизни. Рассказывать всем подряд, где они живут и в какой школе учатся, не стоит ни на улице, нив социальной сети.</a:t>
            </a: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Регулярно обсуждайте с детьми их онлайн-опыт. Уделяйте разговорам с ребенком, скажем, десять минут перед сном. Обсуждайте, как прошел его день и что хорошего или плохого произошло в Сети. Интересуйтесь тем, что их волнует, и искренне принимайте их сомнения и тревоги. Старайтесь выстроить ваши отношения так, чтобы дети знали: они могут в любой момент поделиться с вами переживаниями.</a:t>
            </a:r>
          </a:p>
          <a:p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5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безопасность в условиях дистанционного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2060848"/>
            <a:ext cx="4903457" cy="3633584"/>
          </a:xfrm>
        </p:spPr>
        <p:txBody>
          <a:bodyPr>
            <a:normAutofit fontScale="55000" lnSpcReduction="20000"/>
          </a:bodyPr>
          <a:lstStyle/>
          <a:p>
            <a:pPr marL="285750" lvl="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осуждайте! Иногда дети все-таки умудряются попасть в неприятности. В таких случаях ваша реакция имеет очень большое значение. Не сердитесь, а помогите ребенку понять, как ему поступать в дальнейшем, и убедитесь, что урок усвоен верно.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Говорите с детьми начистоту: информация, которую они отправляют в Сеть, может остаться там навсегда. Расскажите, что может произойти, если опубликованную фотографию увидит учитель или бабушка, и какое значение она будет иметь, когда ребенок вырастет и займет престижную должность. Дети должны понимать, какие последствия имеют те или иные действия в Интернете.</a:t>
            </a: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Объясните, что открытой информацией может воспользоваться любой человек, и это может произойти не с самой благой целью. Чем меньше информации в сети, тем спокойнее.</a:t>
            </a: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ребенок развивался гармонично, его занятия должны быть разнообразными. В сети есть уроки живописи, кройки и шиться, вязания, конструирования и т.д. </a:t>
            </a: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Скачайте новые программы для монтирования роликов, для фото, для создания мультфильмов. Вместе изучите их и попробуйте в работе.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Приглашайте друзей ребенка в гости! Пусть проводят время вместе с вами.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36912"/>
            <a:ext cx="3024336" cy="3289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889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158417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– безопасность в условиях дистанционного обучения</a:t>
            </a:r>
            <a:b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родительского контроля</a:t>
            </a:r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IOS </a:t>
            </a:r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Android</a:t>
            </a:r>
          </a:p>
          <a:p>
            <a:endParaRPr 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Norton Family Parental Control 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https://norton-family-parental-control.apkcafe.ru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Screen Time  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play.google.com/store/apps/details?id=com.screentime.rc&amp;hl=ru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Kid Control   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https://kidcontrol.ru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компьютера</a:t>
            </a:r>
          </a:p>
          <a:p>
            <a:endParaRPr lang="ru-RU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mSpy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https://mspy.ru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Kid Logger   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http://kidlogger.net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K9 Web Protection 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https://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www.comss.ru/page.php?id=1552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2852936"/>
            <a:ext cx="3822192" cy="3447288"/>
          </a:xfrm>
        </p:spPr>
        <p:txBody>
          <a:bodyPr>
            <a:normAutofit/>
          </a:bodyPr>
          <a:lstStyle/>
          <a:p>
            <a:r>
              <a:rPr 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Универсальные программы родительского контроля</a:t>
            </a:r>
          </a:p>
          <a:p>
            <a:endParaRPr lang="ru-RU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Kaspersky Safe Kids 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https://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www.kaspersky.ru/safe-kids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Kidslox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https://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kidslox.com/ru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Qustodio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Family 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https://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0"/>
              </a:rPr>
              <a:t>play.google.com/store/apps/details?id=com.qustodio.qustodioapp&amp;hl=ru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Net Nanny </a:t>
            </a:r>
            <a:r>
              <a:rPr lang="en-US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https://www.netnanny.com</a:t>
            </a:r>
            <a:r>
              <a:rPr lang="en-US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/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41168"/>
            <a:ext cx="3655244" cy="94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977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</TotalTime>
  <Words>1088</Words>
  <Application>Microsoft Office PowerPoint</Application>
  <PresentationFormat>Экран (4:3)</PresentationFormat>
  <Paragraphs>69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Интернет – безопасность в условиях дистанционного обучения Помощь ребенку в организации учебного пространства </vt:lpstr>
      <vt:lpstr>Интернет – безопасность в условиях дистанционного обучения</vt:lpstr>
      <vt:lpstr>Интернет – безопасность в условиях дистанционного обучения Общие правила интернет – безопасности </vt:lpstr>
      <vt:lpstr>Интернет – безопасность в условиях дистанционного обучения</vt:lpstr>
      <vt:lpstr>Интернет – безопасность в условиях дистанционного обучения Программы родительского контроля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– безопасность в условиях дистанционного обучения Помощь ребенку в организации учебного пространства </dc:title>
  <cp:lastModifiedBy>uruna</cp:lastModifiedBy>
  <cp:revision>4</cp:revision>
  <dcterms:modified xsi:type="dcterms:W3CDTF">2020-03-24T07:18:04Z</dcterms:modified>
</cp:coreProperties>
</file>