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60" r:id="rId3"/>
    <p:sldId id="261" r:id="rId4"/>
    <p:sldId id="276" r:id="rId5"/>
    <p:sldId id="269" r:id="rId6"/>
    <p:sldId id="270" r:id="rId7"/>
    <p:sldId id="265" r:id="rId8"/>
    <p:sldId id="266" r:id="rId9"/>
    <p:sldId id="268" r:id="rId10"/>
    <p:sldId id="277" r:id="rId11"/>
    <p:sldId id="273" r:id="rId12"/>
    <p:sldId id="274" r:id="rId13"/>
    <p:sldId id="27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96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3AB89-3F1C-4C4E-A485-8FFD41D03114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02705-D5F4-4B93-84AA-B4CD6505E7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006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E8C1E4-C668-4109-A007-B28579935473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23094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E847E-5584-4355-B57B-633A22935A4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FDE847E-5584-4355-B57B-633A22935A41}" type="datetimeFigureOut">
              <a:rPr lang="ru-RU" smtClean="0"/>
              <a:t>24.03.2020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FE8E177-94EA-4F55-A6E0-E6D8AE6DA15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95943" y="908139"/>
            <a:ext cx="11588689" cy="4665347"/>
          </a:xfrm>
        </p:spPr>
        <p:txBody>
          <a:bodyPr>
            <a:normAutofit/>
          </a:bodyPr>
          <a:lstStyle/>
          <a:p>
            <a:pPr lvl="0"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правил безопасности при оставлении ребёнка одного дома</a:t>
            </a:r>
            <a:endParaRPr lang="ru-RU" sz="4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03180" y="6209332"/>
            <a:ext cx="378847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pic>
        <p:nvPicPr>
          <p:cNvPr id="7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29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2225" y="323364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дорожные совсем - совсем не сложные  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225" y="1227846"/>
            <a:ext cx="63260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Выйдя из подъезда остановитесь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осмотритесь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приближается ли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Находясь на прогулке во дворах будьте внимательными и осторожными – есть движение транспорта;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Учись наблюдательности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Если у подъезда стоят транспортные средства или растут деревья, кусты, остановитесь,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осмотритесь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сторонам и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определите,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ли опасности приближающегося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транспорта;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движении по тротуару держитесь правой стороны. </a:t>
            </a:r>
          </a:p>
          <a:p>
            <a:pPr algn="just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Идя по тротуару, внимательно наблюдайте за движением транспорта из арок дворов и поворотами транспорта на перекрёстках.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Переходите проезжую часть только по пешеходным переходам (наземный, подземный, надземный);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проезжей части дороги остановитесь и осмотритесь по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сторонам: налево, направо и еще раз налево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убедитесь в безопасности своего перехода. </a:t>
            </a:r>
          </a:p>
        </p:txBody>
      </p:sp>
      <p:pic>
        <p:nvPicPr>
          <p:cNvPr id="12" name="Picture 2" descr="C:\Users\USER\Desktop\3c7b6e63-dc51-4bc9-9029-d119d75732e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072" y="41865"/>
            <a:ext cx="1311459" cy="13114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348241" y="1099862"/>
            <a:ext cx="565929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Дойдя до разделительной линии, поверните голову направо. Если нет движения транспорта, продолжайте переход, не останавливаясь, а если есть — остановитесь на линии и пропустите транспорт. </a:t>
            </a:r>
            <a:endParaRPr lang="ru-RU" sz="1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Учитесь всматриваться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вдаль, пропускать приближающийся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Переходите улицу только на зелёный сигнал светофора;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Переходите дорогу спокойным размеренным шагом;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играйте вблизи проезжей части. Играть можно только на спортивных площадках, парках, футбольных коробках – там, где нет движения транспорта;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Ожидай общественный транспорт только на остановках;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обходи общественный транспорт ни спереди ни сзади, а подожди пока он отъедет от остановки. Найди знак «пешеходного перехода» и только в этом месте переходи проезжую часть;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безопасные пешеходные переходы – надземные и подземные;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движении по улице не пользоваться наушниками;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переходе через проезжую часть снимать капюшоны и не пользоваться мобильными телефонами.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9011" y="6309175"/>
            <a:ext cx="100901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ПДД! Берегите себя и своих близких!</a:t>
            </a:r>
            <a:endParaRPr lang="ru-RU" alt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 descr="C:\Users\USER\Desktop\Childhood-PNG-Image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34" y="4190401"/>
            <a:ext cx="5510478" cy="229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9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212" y="783722"/>
            <a:ext cx="12169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ДОРОЖНЫЕ ЛОВУШКИ – СИТУАЦИЯ ОБМАНЧИВОЙ БЕЗОПАСНОСТИ  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1181" y="1368497"/>
            <a:ext cx="6006901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опасность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стоящий транспорт.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еожиданный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проезжую часть из-за стоящих автомобилей, деревьев,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остановок – может привести к опасной ситуации.</a:t>
            </a:r>
            <a:endParaRPr lang="en-US" sz="17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Остановка</a:t>
            </a:r>
            <a:r>
              <a:rPr lang="en-US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общественного транспорта</a:t>
            </a:r>
            <a:r>
              <a:rPr lang="en-US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одно из наиболее опасных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мест. Не спешите на автобус, троллейбус, трамвай  - будьте внимательны и бдительны при переходе проезжей части. 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Стоящий транспорт на остановках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остановках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маршрутные транспортные средства закрывают собой довольно большой участок дороги, по которому в этот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 едут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автомобили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выходить из-за него – опасно для жизни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Пропустите </a:t>
            </a: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транспортное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средство,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не собирается останавливаться на пешеходном переходе.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Едущий автомобиль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закрывает собой другой,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движущиеся транспортное средство – будьте внимательны и не торопитесь при переходе проезжей части.</a:t>
            </a:r>
          </a:p>
        </p:txBody>
      </p:sp>
      <p:pic>
        <p:nvPicPr>
          <p:cNvPr id="6" name="Picture 3" descr="C:\Users\USER\Desktop\drawing-day-cute-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5" r="22248"/>
          <a:stretch/>
        </p:blipFill>
        <p:spPr bwMode="auto">
          <a:xfrm>
            <a:off x="-297454" y="1530709"/>
            <a:ext cx="1872866" cy="386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98256" y="1370181"/>
            <a:ext cx="5299114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«Пустынная улица»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транспортные средства появляются редко – не выбегайте  на дорогу не посмотрев по сторонам.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«Осевая линия»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дойдя до середины проезжей части и остановившись – стойте спокойно. Следите за транспортом двигающимся с правой стороны и не забывайте забывают об опасности за спиной.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 дороги на зелёный сигнал светофора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остановись и убедись в безопасности своего перехода. Убедись, что весь транспорт остановился. Помни, о том, что водители нарушают  ПДД мчатся на высокой скорости, игнорируя сигналы светофора.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ru-RU" sz="17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«Машина едет медленно, успею перебежать</a:t>
            </a:r>
            <a:r>
              <a:rPr lang="ru-RU" sz="17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медленно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движущаяся машина может скрывать за собой другую, идущую на большой скорости машину, о чем многие 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пешеходы </a:t>
            </a:r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подозревают</a:t>
            </a:r>
            <a:r>
              <a:rPr lang="ru-RU" sz="1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Будьте внимательны.</a:t>
            </a:r>
            <a:endParaRPr lang="ru-RU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613310" y="6368559"/>
            <a:ext cx="11990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Осматривайте дорогу при переходе «пустынных» улиц. </a:t>
            </a:r>
            <a:endParaRPr lang="ru-RU" alt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225" y="323364"/>
            <a:ext cx="121697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дорожные совсем - совсем не сложные  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6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2212" y="269738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респираторных заболеваний 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5997" y="1364031"/>
            <a:ext cx="929688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после улицы и посещения общественных мест мойте руки и лицо мылом;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необходимости не выходите из дома;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разработайте режим дня дома;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Мойте руки не менее 20 секунд;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касайтесь глаз, рта и носа не мытыми руками;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тесного контакта с людьми, которые кашляют и чихают;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Избегайте контакты с бездомными животными;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ешьте из чужой посуды и не пейте из чужих стаканов и кружек;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Фрукты и овощи перед едой тщательно мыть мылом;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Ешьте только термически обработанную пищу;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Пить только бутилированную или термически обработанную воду;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Ничего не подбирать на улице и не несите в дом – опасно для здоровья!</a:t>
            </a:r>
          </a:p>
        </p:txBody>
      </p:sp>
      <p:pic>
        <p:nvPicPr>
          <p:cNvPr id="7" name="Picture 7" descr="C:\Users\USER\Desktop\a13eec527df40398285861e94a85b382-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" r="43097"/>
          <a:stretch/>
        </p:blipFill>
        <p:spPr bwMode="auto">
          <a:xfrm>
            <a:off x="0" y="24542"/>
            <a:ext cx="1325650" cy="133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33325" y="5609063"/>
            <a:ext cx="9626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любом недомогании срочно сообщить родителям и обратиться к врачу по номеру 103!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ER\Desktop\img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65" t="21052" r="1140" b="18414"/>
          <a:stretch/>
        </p:blipFill>
        <p:spPr bwMode="auto">
          <a:xfrm>
            <a:off x="9057399" y="1364031"/>
            <a:ext cx="3110162" cy="354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190" y="5457459"/>
            <a:ext cx="879428" cy="1301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95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-14284"/>
            <a:ext cx="12195174" cy="90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Объект 1"/>
          <p:cNvSpPr>
            <a:spLocks noGrp="1"/>
          </p:cNvSpPr>
          <p:nvPr>
            <p:ph idx="1"/>
          </p:nvPr>
        </p:nvSpPr>
        <p:spPr>
          <a:xfrm>
            <a:off x="6350" y="303144"/>
            <a:ext cx="12190413" cy="901491"/>
          </a:xfrm>
        </p:spPr>
        <p:txBody>
          <a:bodyPr>
            <a:normAutofit/>
          </a:bodyPr>
          <a:lstStyle/>
          <a:p>
            <a:pPr marL="0" indent="0" algn="ctr">
              <a:buFont typeface="Arial" charset="0"/>
              <a:buNone/>
            </a:pPr>
            <a:r>
              <a:rPr lang="ru-RU" alt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Выучите телефоны экстренных служб</a:t>
            </a:r>
            <a:endParaRPr lang="ru-RU" altLang="ru-RU" b="1" dirty="0" smtClean="0">
              <a:solidFill>
                <a:schemeClr val="bg1"/>
              </a:solidFill>
            </a:endParaRPr>
          </a:p>
        </p:txBody>
      </p:sp>
      <p:sp>
        <p:nvSpPr>
          <p:cNvPr id="11270" name="Прямоугольник 3"/>
          <p:cNvSpPr>
            <a:spLocks noChangeArrowheads="1"/>
          </p:cNvSpPr>
          <p:nvPr/>
        </p:nvSpPr>
        <p:spPr bwMode="auto">
          <a:xfrm>
            <a:off x="335007" y="1204635"/>
            <a:ext cx="7560659" cy="132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800">
                <a:solidFill>
                  <a:schemeClr val="tx1"/>
                </a:solidFill>
                <a:latin typeface="Calibri" pitchFamily="34" charset="0"/>
              </a:defRPr>
            </a:lvl1pPr>
            <a:lvl2pPr marL="884238" indent="-339725" eaLnBrk="0" hangingPunct="0">
              <a:spcBef>
                <a:spcPct val="20000"/>
              </a:spcBef>
              <a:buFont typeface="Arial" charset="0"/>
              <a:buChar char="–"/>
              <a:defRPr sz="3300">
                <a:solidFill>
                  <a:schemeClr val="tx1"/>
                </a:solidFill>
                <a:latin typeface="Calibri" pitchFamily="34" charset="0"/>
              </a:defRPr>
            </a:lvl2pPr>
            <a:lvl3pPr marL="1360488" indent="-271463" eaLnBrk="0" hangingPunct="0">
              <a:spcBef>
                <a:spcPct val="20000"/>
              </a:spcBef>
              <a:buFont typeface="Arial" charset="0"/>
              <a:buChar char="•"/>
              <a:defRPr sz="2900">
                <a:solidFill>
                  <a:schemeClr val="tx1"/>
                </a:solidFill>
                <a:latin typeface="Calibri" pitchFamily="34" charset="0"/>
              </a:defRPr>
            </a:lvl3pPr>
            <a:lvl4pPr marL="1903413" indent="-271463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</a:defRPr>
            </a:lvl4pPr>
            <a:lvl5pPr marL="2447925" indent="-271463" eaLnBrk="0" hangingPunct="0">
              <a:spcBef>
                <a:spcPct val="20000"/>
              </a:spcBef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5pPr>
            <a:lvl6pPr marL="2905125" indent="-271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6pPr>
            <a:lvl7pPr marL="3362325" indent="-271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7pPr>
            <a:lvl8pPr marL="3819525" indent="-271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8pPr>
            <a:lvl9pPr marL="4276725" indent="-27146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80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>
                <a:latin typeface="Verdana" pitchFamily="34" charset="0"/>
              </a:rPr>
              <a:t/>
            </a:r>
            <a:br>
              <a:rPr lang="ru-RU" altLang="ru-RU" sz="2600">
                <a:latin typeface="Verdana" pitchFamily="34" charset="0"/>
              </a:rPr>
            </a:br>
            <a:endParaRPr lang="ru-RU" altLang="ru-RU" sz="260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3" name="Picture 2" descr="C:\Users\USER\Desktop\p14_171590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043" y="1204635"/>
            <a:ext cx="8391391" cy="54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4168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404143" y="64917"/>
            <a:ext cx="11787857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4593" y="349395"/>
            <a:ext cx="1127740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правил безопасности при оставлении ребёнка одного дома</a:t>
            </a:r>
            <a:endParaRPr lang="ru-RU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861" y="1252699"/>
            <a:ext cx="78676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самоизоляции и дистанционного обучения проговорите с детьми правила безопасного поведения во время отсутствия взрослых. Это время повышенной опасности для здоровья и жизни детей. Расскажите и объясните  им необходимость соблюдения правил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поведения.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3347" y="4735978"/>
            <a:ext cx="11678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ПОМНИТЕ!! 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одители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несут полную ответственность за жизнь и здоровье своих детей (согласно ст.63, 65 Семейного кодекса РФ, ст.5.35 административного кодекса РФ)</a:t>
            </a:r>
          </a:p>
        </p:txBody>
      </p:sp>
      <p:pic>
        <p:nvPicPr>
          <p:cNvPr id="1026" name="Picture 2" descr="C:\Users\USER\Desktop\image1_59f5bf280d26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789" y="1063563"/>
            <a:ext cx="2792877" cy="4261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80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2389"/>
            <a:ext cx="1216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родители! </a:t>
            </a:r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2292" y="1029434"/>
            <a:ext cx="1031908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всегда должны знать, где и с кем находится ваш ребёнок;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Выработайте привычку у ребёнка всегда сообщать вам, где и с кем он находиться;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должны знать друзей своих детей, их телефоны и их родителей;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говорите детям куда и на какое время вы уходите;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уходом закрывайте все окна и балконные двери;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уходом положите (повесьте) на видное место памятку с номерами телефонов  экстренных служб;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вашего ухода ребёнок обязательно должен закрыть за вами дверь и проверить надежность замков;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Позаботьтесь о контролируемом досуге ваших детей;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Постарайтесь уделить максимум времени детям в период самоизоляции и карантинные дни;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Напомните детям общие правила безопасного поведения: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«Один дома»;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безопасного поведения на улице»»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«Дорожная безопасность»;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Пожарная безопасность»;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«Правила электробезопасности».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news_56188_image_900x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437" y="4463716"/>
            <a:ext cx="1629130" cy="16696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30867" y="5980837"/>
            <a:ext cx="7687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детей – в ваших руках!</a:t>
            </a:r>
            <a:endParaRPr lang="ru-RU" sz="3200" b="1" dirty="0"/>
          </a:p>
        </p:txBody>
      </p:sp>
      <p:pic>
        <p:nvPicPr>
          <p:cNvPr id="1026" name="Picture 2" descr="C:\Users\USER\Desktop\Картинки для мессенджер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5140" y="177681"/>
            <a:ext cx="2513402" cy="2024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212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артинкиъ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01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C:\Users\USER\Desktop\805941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2" y="-41470"/>
            <a:ext cx="12194212" cy="689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4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USER\Desktop\img6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6756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729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8927" y="178294"/>
            <a:ext cx="121697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Пожарная безопасность  </a:t>
            </a: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671" y="140805"/>
            <a:ext cx="2897329" cy="1131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86" y="948685"/>
            <a:ext cx="6083300" cy="307776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поведения: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паниковать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Вызвать пожарных и спасателей по телефону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«101», «112»;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Попытаться погасить огонь самостоятельно на начальной стадии горения: залить водой, засыпать песком или землей, накрыть плотной тканью, залить содержимым огнетушителя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Сорвать горящие шторы, затоптать огонь ногами, залить водой или бросить в емкость с водой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Отключить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электрические и газовые приборы.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возгорания телевизора его необходимо быстро отключить от электропитания, накрыть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плотной тканью;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окна и двери;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23" y="4034565"/>
            <a:ext cx="2520280" cy="265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045960" y="947735"/>
            <a:ext cx="592642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безопасного поведения: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прятаться под кроватями, столами, шкафах и в туалетных комнатах;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пожилым и пострадавшим;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Взять с собой документы, деньги, ценные вещи;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Быстро, без давки покинуть опасную зону пожара, по заранее изученному безопасному маршруту, используя запасные выходы, пожарные лестницы;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 подавать звуковые сигналы;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закрывать входную дверь на ключ;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пользоваться лифтом.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32779" y="4005064"/>
            <a:ext cx="695991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ПОМНИТЕ!</a:t>
            </a:r>
            <a:endParaRPr lang="en-US" sz="2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Играть со спичками, зажигалками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емкостями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химикатами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горюющими веществами опасно для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здоровья  и жизни;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Следите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исправностью электроприборов, степенью изношенности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изоляции и проводов;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включайте одновременно несколько электроприборов в сеть.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 descr="C:\Users\USER\Desktop\23825_html_m5153a6ef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271" y="3605646"/>
            <a:ext cx="2431118" cy="247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56695" y="5909645"/>
            <a:ext cx="80001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безопасность – в ваших руках!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правила пожарной безопасности!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0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12169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Обнаружив пожар, что необходимо делать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2239" y="968534"/>
            <a:ext cx="815783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Набрать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«101» и сообщить следующие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обнаружено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возгорание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пожар.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происходит пожар (двор, квартира, школа, склад и т.д.)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горит (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телевизор, мебель, автомобиль и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диспетчер попросит, то уточнить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(номер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дома, подъезда, квартиры, на каком этаже горит, сколько этажей в здании, откуда удобнее подъехать, код входа в подъезд, есть ли опасность людей и 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Сообщить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данные ФИО и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049" y="1279702"/>
            <a:ext cx="3337210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5929760"/>
            <a:ext cx="6940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ЭТИМ ПРАВИЛАМ ДЕТЕЙ!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08424" y="5929760"/>
            <a:ext cx="5359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БЕРЕГИТЕ СВОИХ ДЕТЕЙ!</a:t>
            </a:r>
          </a:p>
        </p:txBody>
      </p:sp>
    </p:spTree>
    <p:extLst>
      <p:ext uri="{BB962C8B-B14F-4D97-AF65-F5344CB8AC3E}">
        <p14:creationId xmlns:p14="http://schemas.microsoft.com/office/powerpoint/2010/main" val="3627089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1" b="86273"/>
          <a:stretch>
            <a:fillRect/>
          </a:stretch>
        </p:blipFill>
        <p:spPr bwMode="auto">
          <a:xfrm>
            <a:off x="-2212" y="3473"/>
            <a:ext cx="12169775" cy="90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213" y="200253"/>
            <a:ext cx="121697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Незнакомец за дверью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6515" y="1071408"/>
            <a:ext cx="70224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дверь позвонили: посмотреть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глазок и поинтересоваться,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этот человек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для чего пришел.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через дверь,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ее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НЕЛЬЗЯ!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незнакомец пытается открыть дверь, сразу звони в полицию по телефону 102 и назови свой точный адрес и сразу же сообщить об этом родителям;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незнакомец представляется сотрудником полиции или иным должностным лицом, он должен предъявить соответствующие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( открывать дверь нельзя! ребенок не сможет отличить поддельный документ).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за дверью просит о помощи, надо предложить ему вызвать пожарных, полицию, скорую помощь или газовую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службу и обратиться к взрослым! 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коем случае не надо говорить, что дома нет никого, и не стоит вести долгих бесед через дверь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Выходя из квартиры даже на минуту, нужно брать с собой ключ и запирать дверь на замок.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esktop\pravila_bezopasnosti_i_povedeniya_5cc152d09ce1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7" t="54265" r="3979" b="5537"/>
          <a:stretch/>
        </p:blipFill>
        <p:spPr bwMode="auto">
          <a:xfrm>
            <a:off x="8149310" y="1071408"/>
            <a:ext cx="3509289" cy="3689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243385" y="5134059"/>
            <a:ext cx="494861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разговаривай и не открывай дверь незнакомым людям – научите этому правилу ваших детей!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2590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395</TotalTime>
  <Words>1314</Words>
  <Application>Microsoft Office PowerPoint</Application>
  <PresentationFormat>Произвольный</PresentationFormat>
  <Paragraphs>116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uruna</cp:lastModifiedBy>
  <cp:revision>33</cp:revision>
  <dcterms:created xsi:type="dcterms:W3CDTF">2019-06-03T07:28:50Z</dcterms:created>
  <dcterms:modified xsi:type="dcterms:W3CDTF">2020-03-24T07:20:51Z</dcterms:modified>
</cp:coreProperties>
</file>