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71" r:id="rId9"/>
    <p:sldId id="281" r:id="rId10"/>
    <p:sldId id="279" r:id="rId11"/>
    <p:sldId id="280" r:id="rId12"/>
    <p:sldId id="262" r:id="rId13"/>
    <p:sldId id="263" r:id="rId14"/>
    <p:sldId id="272" r:id="rId15"/>
    <p:sldId id="273" r:id="rId16"/>
    <p:sldId id="274" r:id="rId17"/>
    <p:sldId id="275" r:id="rId18"/>
    <p:sldId id="276" r:id="rId19"/>
    <p:sldId id="267" r:id="rId20"/>
    <p:sldId id="268" r:id="rId21"/>
    <p:sldId id="282" r:id="rId22"/>
    <p:sldId id="277" r:id="rId23"/>
    <p:sldId id="278" r:id="rId24"/>
    <p:sldId id="264" r:id="rId25"/>
    <p:sldId id="269" r:id="rId26"/>
    <p:sldId id="270" r:id="rId27"/>
    <p:sldId id="266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231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  <a:pPr/>
              <a:t>22.05.2023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00034" y="1571613"/>
            <a:ext cx="7958166" cy="20288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Многофункциональное дидактическое пособие «Цветик – семицветик»</a:t>
            </a:r>
            <a:endParaRPr lang="ru-RU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000628" y="4357694"/>
            <a:ext cx="3786214" cy="1785950"/>
          </a:xfrm>
        </p:spPr>
        <p:txBody>
          <a:bodyPr>
            <a:noAutofit/>
          </a:bodyPr>
          <a:lstStyle/>
          <a:p>
            <a:pPr algn="r"/>
            <a:r>
              <a:rPr lang="ru-RU" sz="1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Подготовили: воспитатели</a:t>
            </a:r>
            <a:endParaRPr lang="ru-RU" sz="1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Шашкова Н.Ю</a:t>
            </a:r>
            <a:endParaRPr lang="ru-RU" sz="1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Бессарабова И.И</a:t>
            </a:r>
            <a:endParaRPr lang="ru-RU" sz="1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Муниципальное бюджетное дошкольное образовательное учреждение "Детский сад "Ласточка"</a:t>
            </a:r>
            <a:endParaRPr lang="ru-RU" sz="1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муниципального образования "город Десногорск" Смоленской области</a:t>
            </a:r>
            <a:endParaRPr lang="ru-RU" sz="1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1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3786190"/>
            <a:ext cx="2286016" cy="232328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571612"/>
            <a:ext cx="792961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3 блок заданий:</a:t>
            </a:r>
          </a:p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«Чей хвост?</a:t>
            </a:r>
          </a:p>
          <a:p>
            <a:endParaRPr lang="ru-RU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Закрепить знания по теме «Дикие и домашние животные»; создать условия для активизации словаря ребенка по данной теме; развивать способность анализировать; закреплять умение различать и называть животных; развивать мелкую моторику рук.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r="2522" b="11386"/>
          <a:stretch>
            <a:fillRect/>
          </a:stretch>
        </p:blipFill>
        <p:spPr bwMode="auto">
          <a:xfrm>
            <a:off x="4000496" y="1357299"/>
            <a:ext cx="4357718" cy="492162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642910" y="1571612"/>
            <a:ext cx="27146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Даже с самыми маленькими можно пробовать начинать играть в логические игры. Они помогут в дальнейшем малышу концентрировать свое внимание, развивать мышление и логику, а главное речь.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1500174"/>
            <a:ext cx="728667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 блок заданий:</a:t>
            </a:r>
          </a:p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«Овощи, фрукты, ягоды»</a:t>
            </a: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Цель: формирование у детей представлений об овощах и фруктах, о том, где они растут. Научить различать их, закрепить названия . Обогащать словарный запас.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604" y="357166"/>
            <a:ext cx="68580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формировать обобщенные представления о фруктах и овощах, саде и огороде, умение устанавливать простейшие связи между ними; </a:t>
            </a:r>
          </a:p>
          <a:p>
            <a:pPr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продолжать знакомить с цветом </a:t>
            </a:r>
            <a:r>
              <a:rPr lang="ru-RU" sz="20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(красный, синий, зеленый, желтый, оранжевый, фиолетовый, белый</a:t>
            </a: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2357430"/>
            <a:ext cx="4071966" cy="407196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xxx\Desktop\1684425034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500306"/>
            <a:ext cx="4143380" cy="4143380"/>
          </a:xfrm>
          <a:prstGeom prst="ellips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71546"/>
            <a:ext cx="4500594" cy="450059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142984"/>
            <a:ext cx="4572000" cy="457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1538" y="1500174"/>
            <a:ext cx="700092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5 блок заданий :</a:t>
            </a:r>
          </a:p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«Противоположности»</a:t>
            </a:r>
          </a:p>
          <a:p>
            <a:endParaRPr lang="ru-RU" sz="36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Цель: обучение умению находить предметы и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явления противоположные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 значению.</a:t>
            </a:r>
            <a:b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1472" y="1785926"/>
            <a:ext cx="35719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Помогает развитию пространственного мышления у ребенка, обогащает лексику и учит ребенка думать, рассуждать, анализировать.</a:t>
            </a:r>
            <a:endParaRPr lang="ru-RU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1500174"/>
            <a:ext cx="4278314" cy="427831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859340"/>
            <a:ext cx="75009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6 блок заданий:</a:t>
            </a:r>
          </a:p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«Опасные предметы»</a:t>
            </a:r>
          </a:p>
          <a:p>
            <a:endParaRPr lang="ru-RU" sz="32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формирование и закрепление знаний о том, какие предметы потенциально опасны для человека, как с ними обращаться.</a:t>
            </a:r>
          </a:p>
          <a:p>
            <a:endParaRPr lang="ru-RU" sz="2800" b="1" dirty="0" smtClean="0">
              <a:solidFill>
                <a:schemeClr val="tx2"/>
              </a:solidFill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1785926"/>
            <a:ext cx="30003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Определение опасных бытовых предметов, выявление их в окружающей обстановке;</a:t>
            </a:r>
          </a:p>
          <a:p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получение навыка безопасного их использования;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формирование представления об опасных ситуациях, способах их предотвращения, правилах поведения при чрезвычайном происшествии;</a:t>
            </a:r>
          </a:p>
          <a:p>
            <a:pPr>
              <a:buFont typeface="Wingdings" pitchFamily="2" charset="2"/>
              <a:buChar char="v"/>
            </a:pPr>
            <a:r>
              <a:rPr lang="ru-RU" sz="1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закрепление понятий «опасность», «безопасность», «осторожно»;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142852"/>
            <a:ext cx="3143272" cy="314327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 l="5077" t="25488" r="-6641" b="15625"/>
          <a:stretch>
            <a:fillRect/>
          </a:stretch>
        </p:blipFill>
        <p:spPr bwMode="auto">
          <a:xfrm>
            <a:off x="5000628" y="2714620"/>
            <a:ext cx="3714776" cy="385762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1779687"/>
            <a:ext cx="7143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7 блок заданий:</a:t>
            </a:r>
          </a:p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«Транспорт»:</a:t>
            </a:r>
          </a:p>
          <a:p>
            <a: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Цель: сформировать представления детей о транспорте, видах транспорта, научить выделять основные признаки (функции, цвет, форма, величина, т.д.). 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85918" y="1214423"/>
            <a:ext cx="63579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Дидактическое пособие можно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использовать:</a:t>
            </a:r>
            <a:endParaRPr lang="ru-RU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728" y="2690336"/>
            <a:ext cx="54292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tx2"/>
                </a:solidFill>
              </a:rPr>
              <a:t>В совместной </a:t>
            </a:r>
            <a:r>
              <a:rPr lang="ru-RU" sz="2800" b="1" dirty="0" smtClean="0">
                <a:solidFill>
                  <a:schemeClr val="tx2"/>
                </a:solidFill>
              </a:rPr>
              <a:t>деятельности взрослого и детей во время режимных моментов;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tx2"/>
                </a:solidFill>
              </a:rPr>
              <a:t> Непосредственно во время образовательной деятельности;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>
                <a:solidFill>
                  <a:schemeClr val="tx2"/>
                </a:solidFill>
              </a:rPr>
              <a:t>В</a:t>
            </a:r>
            <a:r>
              <a:rPr lang="ru-RU" sz="2800" b="1" dirty="0" smtClean="0">
                <a:solidFill>
                  <a:schemeClr val="tx2"/>
                </a:solidFill>
              </a:rPr>
              <a:t> </a:t>
            </a:r>
            <a:r>
              <a:rPr lang="ru-RU" sz="2800" b="1" dirty="0">
                <a:solidFill>
                  <a:schemeClr val="tx2"/>
                </a:solidFill>
              </a:rPr>
              <a:t>с</a:t>
            </a:r>
            <a:r>
              <a:rPr lang="ru-RU" sz="2800" b="1" dirty="0" smtClean="0">
                <a:solidFill>
                  <a:schemeClr val="tx2"/>
                </a:solidFill>
              </a:rPr>
              <a:t>амостоятельной </a:t>
            </a:r>
            <a:r>
              <a:rPr lang="ru-RU" sz="2800" b="1" dirty="0" smtClean="0">
                <a:solidFill>
                  <a:schemeClr val="tx2"/>
                </a:solidFill>
              </a:rPr>
              <a:t>деятельности</a:t>
            </a:r>
            <a:endParaRPr lang="ru-RU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1857365"/>
            <a:ext cx="285752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Формировать представление о видах транспорта, его назначении, закрепить обобщающее понятия «Транспорт».</a:t>
            </a: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Уточнить и расширить словарь по теме (автомобиль, автобус, трамвай, троллейбус, поезд, лодка, корабль, самолет, вертолет, дорога, воздушный, водный, наземный, ехать, плыть, лететь др.).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762036"/>
            <a:ext cx="3495190" cy="402441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785926"/>
            <a:ext cx="307183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Активизировать словарь детей глаголами «едет», «плавает», «летает» и побуждать отвечать на вопросы «Кто?», «Что?», «Что делает?», «Что делаю?»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2765" y="142852"/>
            <a:ext cx="3705251" cy="364333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3286124"/>
            <a:ext cx="3761622" cy="3429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xxx\Desktop\1684561167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360218"/>
            <a:ext cx="600079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357166"/>
            <a:ext cx="607223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1285861"/>
            <a:ext cx="71438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8 блок заданий:</a:t>
            </a:r>
          </a:p>
          <a:p>
            <a:pPr algn="ctr"/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«Сказки»: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Цель: формировать умение составлять сказку по серии картинок, закреплять знание детьми сказок. Развивать речь, интонацию, правильное звукопроизношение.</a:t>
            </a:r>
            <a:b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расставь картинки в правильной последовательности;</a:t>
            </a:r>
            <a:b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найди картинку из другой сказки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1928802"/>
            <a:ext cx="20002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Сказки для младшего возраста: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«Курочка Ряба»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«Колобок»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 «Теремок» и т.д.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xxx\Desktop\1684561201722.jpg"/>
          <p:cNvPicPr>
            <a:picLocks noChangeAspect="1" noChangeArrowheads="1"/>
          </p:cNvPicPr>
          <p:nvPr/>
        </p:nvPicPr>
        <p:blipFill>
          <a:blip r:embed="rId2" cstate="print"/>
          <a:srcRect r="3431" b="18085"/>
          <a:stretch>
            <a:fillRect/>
          </a:stretch>
        </p:blipFill>
        <p:spPr bwMode="auto">
          <a:xfrm>
            <a:off x="4643438" y="142852"/>
            <a:ext cx="3746797" cy="3286148"/>
          </a:xfrm>
          <a:prstGeom prst="ellipse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892708"/>
            <a:ext cx="3714776" cy="396529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928670"/>
            <a:ext cx="778674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Дети с большим удовольствием выполняют задания, используя пособие</a:t>
            </a:r>
          </a:p>
          <a:p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«Цветик-семицветик». </a:t>
            </a:r>
          </a:p>
          <a:p>
            <a:endParaRPr lang="ru-RU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Пособие обогащает тактильные ощущения ребёнка,</a:t>
            </a:r>
          </a:p>
          <a:p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активизирует и расширяет его словарный запас, способствует развитию</a:t>
            </a:r>
          </a:p>
          <a:p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коммуникативных знаний и умений</a:t>
            </a: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Очень всем рекомендуем данное пособие,</a:t>
            </a:r>
          </a:p>
          <a:p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его изготовление не займёт много времени.</a:t>
            </a:r>
            <a:endParaRPr 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785794"/>
            <a:ext cx="57150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СПАСИБО ЗА ВНИМАНИЕ!</a:t>
            </a:r>
            <a:endParaRPr lang="ru-RU" sz="4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xxx\Desktop\16845621925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071678"/>
            <a:ext cx="4357718" cy="4357718"/>
          </a:xfrm>
          <a:prstGeom prst="ellipse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500042"/>
            <a:ext cx="69294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Конструкция дидактического пособия «Цветик – семицветик» состоит из:</a:t>
            </a:r>
            <a:endParaRPr lang="ru-RU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57224" y="2000240"/>
            <a:ext cx="75724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Игрового поля, оформленного в виде цветочка с семью лепестками 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серединки цветка (кружок с вопросительным знаком). Вопросительный знак означает, что воспитатель может задать любой вопрос относительно выбранной темы. Также 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 пособию прилагаются наборы цифр, букв, дней недели и наборы тематических 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карточек</a:t>
            </a:r>
            <a:r>
              <a:rPr lang="ru-RU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Цель: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формирование всесторонне развитой личности ребёнка.</a:t>
            </a: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Данное дидактическое пособие предназначено для детей 2-7 лет.</a:t>
            </a:r>
          </a:p>
          <a:p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Многофункциональность пособия заключается в том,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что оно является </a:t>
            </a:r>
            <a:r>
              <a:rPr lang="ru-RU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средством всестороннего воспитания личности ребенка 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позволяет широко использовать игровой метод обучения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, и приучает ребёнка к  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самостоятельной игровой 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деятельности. Дидактическая </a:t>
            </a:r>
            <a:r>
              <a:rPr 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игра используется при обучении детей математике, родному языку, ознакомлению с природой и окружающим миром, в развитии сенсорики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928670"/>
            <a:ext cx="757242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 блок заданий: «7 цветов»: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изучение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закрепление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представления детей о цвете и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отработка умения согласовывать род прилагательных с родом существительных</a:t>
            </a:r>
            <a:endParaRPr lang="ru-RU" sz="28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учим цвета;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подбери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 цвету;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назови </a:t>
            </a:r>
            <a:r>
              <a:rPr 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каким цветом предмет;</a:t>
            </a:r>
            <a:endParaRPr lang="ru-RU" sz="2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428604"/>
            <a:ext cx="65722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Пальто (какое?) – фиолетовое</a:t>
            </a:r>
          </a:p>
          <a:p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Перчатки (какие?) – коричневые</a:t>
            </a:r>
          </a:p>
          <a:p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Юбка (какая?) - жёлтая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xxx\Desktop\1684422981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285992"/>
            <a:ext cx="4000528" cy="4295579"/>
          </a:xfrm>
          <a:prstGeom prst="ellipse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357430"/>
            <a:ext cx="3929090" cy="399313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1643050"/>
            <a:ext cx="850112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</a:rPr>
              <a:t>2</a:t>
            </a:r>
            <a:r>
              <a:rPr lang="ru-RU" sz="4000" b="1" dirty="0" smtClean="0">
                <a:solidFill>
                  <a:schemeClr val="tx2"/>
                </a:solidFill>
              </a:rPr>
              <a:t> блок</a:t>
            </a:r>
            <a:r>
              <a:rPr lang="en-US" sz="4000" b="1" dirty="0" smtClean="0">
                <a:solidFill>
                  <a:schemeClr val="tx2"/>
                </a:solidFill>
              </a:rPr>
              <a:t> </a:t>
            </a:r>
            <a:r>
              <a:rPr lang="ru-RU" sz="4000" b="1" dirty="0" smtClean="0">
                <a:solidFill>
                  <a:schemeClr val="tx2"/>
                </a:solidFill>
              </a:rPr>
              <a:t>заданий:</a:t>
            </a:r>
            <a:endParaRPr lang="en-US" sz="40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4000" b="1" dirty="0" smtClean="0">
                <a:solidFill>
                  <a:schemeClr val="tx2"/>
                </a:solidFill>
              </a:rPr>
              <a:t> «Домашние и дикие животные»:</a:t>
            </a:r>
            <a:r>
              <a:rPr lang="ru-RU" sz="3200" b="1" dirty="0" smtClean="0">
                <a:solidFill>
                  <a:schemeClr val="tx2"/>
                </a:solidFill>
              </a:rPr>
              <a:t/>
            </a:r>
            <a:br>
              <a:rPr lang="ru-RU" sz="3200" b="1" dirty="0" smtClean="0">
                <a:solidFill>
                  <a:schemeClr val="tx2"/>
                </a:solidFill>
              </a:rPr>
            </a:br>
            <a:endParaRPr lang="en-US" sz="3200" b="1" dirty="0" smtClean="0">
              <a:solidFill>
                <a:schemeClr val="tx2"/>
              </a:solidFill>
            </a:endParaRPr>
          </a:p>
          <a:p>
            <a:endParaRPr lang="en-US" sz="3200" b="1" dirty="0" smtClean="0">
              <a:solidFill>
                <a:schemeClr val="tx2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ru-RU" sz="2800" b="1" dirty="0" smtClean="0">
                <a:solidFill>
                  <a:schemeClr val="tx2"/>
                </a:solidFill>
              </a:rPr>
              <a:t>Цель: систематизировать знания детей о животных, уметь их классифицировать, прививать интерес к миру природы.</a:t>
            </a:r>
            <a:endParaRPr lang="ru-RU" sz="2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357166"/>
            <a:ext cx="4857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Дикие животные</a:t>
            </a:r>
          </a:p>
          <a:p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Домашние животные</a:t>
            </a:r>
          </a:p>
          <a:p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Среда обитания, приспособленность животных к среде обитания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2143116"/>
            <a:ext cx="4429156" cy="44291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285992"/>
            <a:ext cx="4429156" cy="442915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14290"/>
            <a:ext cx="6286544" cy="62865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xxx\Desktop\16845634300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571480"/>
            <a:ext cx="5786478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568</Words>
  <Application>Microsoft Office PowerPoint</Application>
  <PresentationFormat>Экран (4:3)</PresentationFormat>
  <Paragraphs>80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Многофункциональное дидактическое пособие «Цветик – семицветик»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Наталья</cp:lastModifiedBy>
  <cp:revision>47</cp:revision>
  <dcterms:created xsi:type="dcterms:W3CDTF">2013-01-06T18:32:13Z</dcterms:created>
  <dcterms:modified xsi:type="dcterms:W3CDTF">2023-05-22T08:57:07Z</dcterms:modified>
</cp:coreProperties>
</file>