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7" r:id="rId5"/>
    <p:sldId id="260" r:id="rId6"/>
    <p:sldId id="261" r:id="rId7"/>
    <p:sldId id="262" r:id="rId8"/>
    <p:sldId id="263" r:id="rId9"/>
    <p:sldId id="266" r:id="rId10"/>
    <p:sldId id="264" r:id="rId11"/>
    <p:sldId id="259" r:id="rId12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6" autoAdjust="0"/>
    <p:restoredTop sz="93961" autoAdjust="0"/>
  </p:normalViewPr>
  <p:slideViewPr>
    <p:cSldViewPr>
      <p:cViewPr>
        <p:scale>
          <a:sx n="66" d="100"/>
          <a:sy n="66" d="100"/>
        </p:scale>
        <p:origin x="-846" y="-168"/>
      </p:cViewPr>
      <p:guideLst>
        <p:guide orient="horz" pos="2880"/>
        <p:guide pos="21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997BDC-C9F7-4BE0-ADD5-8B164533B163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324F7-BEF0-436A-A339-A57B4D2A0D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00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324F7-BEF0-436A-A339-A57B4D2A0D18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8644" y="255219"/>
            <a:ext cx="9754870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1">
                <a:solidFill>
                  <a:srgbClr val="1F1F1F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1A1A13"/>
                </a:solidFill>
                <a:latin typeface="Microsoft Sans Serif" panose="020B0604020202020204"/>
                <a:cs typeface="Microsoft Sans Serif" panose="020B060402020202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1A1A13"/>
                </a:solidFill>
                <a:latin typeface="Microsoft Sans Serif" panose="020B0604020202020204"/>
                <a:cs typeface="Microsoft Sans Serif" panose="020B060402020202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1A1A13"/>
                </a:solidFill>
                <a:latin typeface="Microsoft Sans Serif" panose="020B0604020202020204"/>
                <a:cs typeface="Microsoft Sans Serif" panose="020B060402020202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022592" y="4407407"/>
            <a:ext cx="1856231" cy="141732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2875826" y="4081271"/>
            <a:ext cx="9316720" cy="2776855"/>
          </a:xfrm>
          <a:custGeom>
            <a:avLst/>
            <a:gdLst/>
            <a:ahLst/>
            <a:cxnLst/>
            <a:rect l="l" t="t" r="r" b="b"/>
            <a:pathLst>
              <a:path w="9316720" h="2776854">
                <a:moveTo>
                  <a:pt x="4960582" y="133858"/>
                </a:moveTo>
                <a:lnTo>
                  <a:pt x="4950041" y="125857"/>
                </a:lnTo>
                <a:lnTo>
                  <a:pt x="4944707" y="117729"/>
                </a:lnTo>
                <a:lnTo>
                  <a:pt x="4939500" y="113792"/>
                </a:lnTo>
                <a:lnTo>
                  <a:pt x="4934166" y="113792"/>
                </a:lnTo>
                <a:lnTo>
                  <a:pt x="4918291" y="109728"/>
                </a:lnTo>
                <a:lnTo>
                  <a:pt x="4902543" y="109728"/>
                </a:lnTo>
                <a:lnTo>
                  <a:pt x="4881334" y="113792"/>
                </a:lnTo>
                <a:lnTo>
                  <a:pt x="4844504" y="113792"/>
                </a:lnTo>
                <a:lnTo>
                  <a:pt x="4839170" y="117729"/>
                </a:lnTo>
                <a:lnTo>
                  <a:pt x="4823295" y="125857"/>
                </a:lnTo>
                <a:lnTo>
                  <a:pt x="4791672" y="125857"/>
                </a:lnTo>
                <a:lnTo>
                  <a:pt x="4770590" y="129794"/>
                </a:lnTo>
                <a:lnTo>
                  <a:pt x="4754715" y="133858"/>
                </a:lnTo>
                <a:lnTo>
                  <a:pt x="4744174" y="137922"/>
                </a:lnTo>
                <a:lnTo>
                  <a:pt x="4717758" y="141859"/>
                </a:lnTo>
                <a:lnTo>
                  <a:pt x="4680801" y="141859"/>
                </a:lnTo>
                <a:lnTo>
                  <a:pt x="4649178" y="149987"/>
                </a:lnTo>
                <a:lnTo>
                  <a:pt x="4633303" y="145923"/>
                </a:lnTo>
                <a:lnTo>
                  <a:pt x="4606887" y="149987"/>
                </a:lnTo>
                <a:lnTo>
                  <a:pt x="4585805" y="153924"/>
                </a:lnTo>
                <a:lnTo>
                  <a:pt x="4575264" y="157988"/>
                </a:lnTo>
                <a:lnTo>
                  <a:pt x="4554182" y="162052"/>
                </a:lnTo>
                <a:lnTo>
                  <a:pt x="4532973" y="162052"/>
                </a:lnTo>
                <a:lnTo>
                  <a:pt x="4511891" y="165989"/>
                </a:lnTo>
                <a:lnTo>
                  <a:pt x="4480268" y="174117"/>
                </a:lnTo>
                <a:lnTo>
                  <a:pt x="4459059" y="178054"/>
                </a:lnTo>
                <a:lnTo>
                  <a:pt x="4443311" y="182118"/>
                </a:lnTo>
                <a:lnTo>
                  <a:pt x="4427436" y="182118"/>
                </a:lnTo>
                <a:lnTo>
                  <a:pt x="4416895" y="190119"/>
                </a:lnTo>
                <a:lnTo>
                  <a:pt x="4395813" y="190119"/>
                </a:lnTo>
                <a:lnTo>
                  <a:pt x="4390479" y="198120"/>
                </a:lnTo>
                <a:lnTo>
                  <a:pt x="4379938" y="202184"/>
                </a:lnTo>
                <a:lnTo>
                  <a:pt x="4364190" y="206248"/>
                </a:lnTo>
                <a:lnTo>
                  <a:pt x="4358856" y="214249"/>
                </a:lnTo>
                <a:lnTo>
                  <a:pt x="4337774" y="230378"/>
                </a:lnTo>
                <a:lnTo>
                  <a:pt x="4327106" y="242443"/>
                </a:lnTo>
                <a:lnTo>
                  <a:pt x="4316565" y="258445"/>
                </a:lnTo>
                <a:lnTo>
                  <a:pt x="4316565" y="270510"/>
                </a:lnTo>
                <a:lnTo>
                  <a:pt x="4311358" y="278638"/>
                </a:lnTo>
                <a:lnTo>
                  <a:pt x="4311358" y="282575"/>
                </a:lnTo>
                <a:lnTo>
                  <a:pt x="4316565" y="286639"/>
                </a:lnTo>
                <a:lnTo>
                  <a:pt x="4321899" y="294640"/>
                </a:lnTo>
                <a:lnTo>
                  <a:pt x="4337774" y="294640"/>
                </a:lnTo>
                <a:lnTo>
                  <a:pt x="4348315" y="298704"/>
                </a:lnTo>
                <a:lnTo>
                  <a:pt x="4358856" y="294640"/>
                </a:lnTo>
                <a:lnTo>
                  <a:pt x="4364190" y="290703"/>
                </a:lnTo>
                <a:lnTo>
                  <a:pt x="4374731" y="290703"/>
                </a:lnTo>
                <a:lnTo>
                  <a:pt x="4385272" y="282575"/>
                </a:lnTo>
                <a:lnTo>
                  <a:pt x="4401020" y="282575"/>
                </a:lnTo>
                <a:lnTo>
                  <a:pt x="4411688" y="274574"/>
                </a:lnTo>
                <a:lnTo>
                  <a:pt x="4422229" y="270510"/>
                </a:lnTo>
                <a:lnTo>
                  <a:pt x="4427436" y="270510"/>
                </a:lnTo>
                <a:lnTo>
                  <a:pt x="4437977" y="266573"/>
                </a:lnTo>
                <a:lnTo>
                  <a:pt x="4453852" y="266573"/>
                </a:lnTo>
                <a:lnTo>
                  <a:pt x="4469727" y="254508"/>
                </a:lnTo>
                <a:lnTo>
                  <a:pt x="4480268" y="258445"/>
                </a:lnTo>
                <a:lnTo>
                  <a:pt x="4485475" y="254508"/>
                </a:lnTo>
                <a:lnTo>
                  <a:pt x="4496143" y="250444"/>
                </a:lnTo>
                <a:lnTo>
                  <a:pt x="4506684" y="250444"/>
                </a:lnTo>
                <a:lnTo>
                  <a:pt x="4517225" y="242443"/>
                </a:lnTo>
                <a:lnTo>
                  <a:pt x="4527766" y="238379"/>
                </a:lnTo>
                <a:lnTo>
                  <a:pt x="4543514" y="234315"/>
                </a:lnTo>
                <a:lnTo>
                  <a:pt x="4559389" y="222250"/>
                </a:lnTo>
                <a:lnTo>
                  <a:pt x="4575264" y="214249"/>
                </a:lnTo>
                <a:lnTo>
                  <a:pt x="4596346" y="206248"/>
                </a:lnTo>
                <a:lnTo>
                  <a:pt x="4601680" y="206248"/>
                </a:lnTo>
                <a:lnTo>
                  <a:pt x="4617428" y="202184"/>
                </a:lnTo>
                <a:lnTo>
                  <a:pt x="4628096" y="198120"/>
                </a:lnTo>
                <a:lnTo>
                  <a:pt x="4633303" y="194183"/>
                </a:lnTo>
                <a:lnTo>
                  <a:pt x="4654385" y="186055"/>
                </a:lnTo>
                <a:lnTo>
                  <a:pt x="4659719" y="182118"/>
                </a:lnTo>
                <a:lnTo>
                  <a:pt x="4680801" y="174117"/>
                </a:lnTo>
                <a:lnTo>
                  <a:pt x="4691342" y="174117"/>
                </a:lnTo>
                <a:lnTo>
                  <a:pt x="4701883" y="170053"/>
                </a:lnTo>
                <a:lnTo>
                  <a:pt x="4707217" y="165989"/>
                </a:lnTo>
                <a:lnTo>
                  <a:pt x="4717758" y="165989"/>
                </a:lnTo>
                <a:lnTo>
                  <a:pt x="4728299" y="162052"/>
                </a:lnTo>
                <a:lnTo>
                  <a:pt x="4744174" y="162052"/>
                </a:lnTo>
                <a:lnTo>
                  <a:pt x="4754715" y="153924"/>
                </a:lnTo>
                <a:lnTo>
                  <a:pt x="4765256" y="149987"/>
                </a:lnTo>
                <a:lnTo>
                  <a:pt x="4818088" y="149987"/>
                </a:lnTo>
                <a:lnTo>
                  <a:pt x="4833836" y="145923"/>
                </a:lnTo>
                <a:lnTo>
                  <a:pt x="4860252" y="145923"/>
                </a:lnTo>
                <a:lnTo>
                  <a:pt x="4881334" y="149987"/>
                </a:lnTo>
                <a:lnTo>
                  <a:pt x="4891875" y="153924"/>
                </a:lnTo>
                <a:lnTo>
                  <a:pt x="4907750" y="153924"/>
                </a:lnTo>
                <a:lnTo>
                  <a:pt x="4923625" y="157988"/>
                </a:lnTo>
                <a:lnTo>
                  <a:pt x="4934166" y="153924"/>
                </a:lnTo>
                <a:lnTo>
                  <a:pt x="4944707" y="153924"/>
                </a:lnTo>
                <a:lnTo>
                  <a:pt x="4950041" y="145923"/>
                </a:lnTo>
                <a:lnTo>
                  <a:pt x="4955248" y="141859"/>
                </a:lnTo>
                <a:lnTo>
                  <a:pt x="4960582" y="133858"/>
                </a:lnTo>
                <a:close/>
              </a:path>
              <a:path w="9316720" h="2776854">
                <a:moveTo>
                  <a:pt x="5253190" y="121031"/>
                </a:moveTo>
                <a:lnTo>
                  <a:pt x="5232108" y="88773"/>
                </a:lnTo>
                <a:lnTo>
                  <a:pt x="5221567" y="68580"/>
                </a:lnTo>
                <a:lnTo>
                  <a:pt x="5211026" y="52451"/>
                </a:lnTo>
                <a:lnTo>
                  <a:pt x="5205692" y="40386"/>
                </a:lnTo>
                <a:lnTo>
                  <a:pt x="5184610" y="28194"/>
                </a:lnTo>
                <a:lnTo>
                  <a:pt x="5174069" y="20193"/>
                </a:lnTo>
                <a:lnTo>
                  <a:pt x="5152987" y="16129"/>
                </a:lnTo>
                <a:lnTo>
                  <a:pt x="5137112" y="8001"/>
                </a:lnTo>
                <a:lnTo>
                  <a:pt x="5121364" y="8001"/>
                </a:lnTo>
                <a:lnTo>
                  <a:pt x="5100155" y="4064"/>
                </a:lnTo>
                <a:lnTo>
                  <a:pt x="5089614" y="0"/>
                </a:lnTo>
                <a:lnTo>
                  <a:pt x="5073866" y="4064"/>
                </a:lnTo>
                <a:lnTo>
                  <a:pt x="5068532" y="0"/>
                </a:lnTo>
                <a:lnTo>
                  <a:pt x="5052657" y="12065"/>
                </a:lnTo>
                <a:lnTo>
                  <a:pt x="5042116" y="16129"/>
                </a:lnTo>
                <a:lnTo>
                  <a:pt x="5036909" y="20193"/>
                </a:lnTo>
                <a:lnTo>
                  <a:pt x="5036909" y="24257"/>
                </a:lnTo>
                <a:lnTo>
                  <a:pt x="5021034" y="36322"/>
                </a:lnTo>
                <a:lnTo>
                  <a:pt x="5015827" y="36322"/>
                </a:lnTo>
                <a:lnTo>
                  <a:pt x="5005286" y="44450"/>
                </a:lnTo>
                <a:lnTo>
                  <a:pt x="4994618" y="48387"/>
                </a:lnTo>
                <a:lnTo>
                  <a:pt x="4989411" y="52451"/>
                </a:lnTo>
                <a:lnTo>
                  <a:pt x="4978870" y="52451"/>
                </a:lnTo>
                <a:lnTo>
                  <a:pt x="4978870" y="60579"/>
                </a:lnTo>
                <a:lnTo>
                  <a:pt x="4989411" y="60579"/>
                </a:lnTo>
                <a:lnTo>
                  <a:pt x="4999952" y="68580"/>
                </a:lnTo>
                <a:lnTo>
                  <a:pt x="5010493" y="68580"/>
                </a:lnTo>
                <a:lnTo>
                  <a:pt x="5021034" y="72644"/>
                </a:lnTo>
                <a:lnTo>
                  <a:pt x="5026368" y="76708"/>
                </a:lnTo>
                <a:lnTo>
                  <a:pt x="5036909" y="80772"/>
                </a:lnTo>
                <a:lnTo>
                  <a:pt x="5057991" y="80772"/>
                </a:lnTo>
                <a:lnTo>
                  <a:pt x="5068532" y="84709"/>
                </a:lnTo>
                <a:lnTo>
                  <a:pt x="5073866" y="80772"/>
                </a:lnTo>
                <a:lnTo>
                  <a:pt x="5084407" y="80772"/>
                </a:lnTo>
                <a:lnTo>
                  <a:pt x="5084407" y="76708"/>
                </a:lnTo>
                <a:lnTo>
                  <a:pt x="5089614" y="80772"/>
                </a:lnTo>
                <a:lnTo>
                  <a:pt x="5105489" y="80772"/>
                </a:lnTo>
                <a:lnTo>
                  <a:pt x="5110696" y="84709"/>
                </a:lnTo>
                <a:lnTo>
                  <a:pt x="5131778" y="84709"/>
                </a:lnTo>
                <a:lnTo>
                  <a:pt x="5137112" y="92837"/>
                </a:lnTo>
                <a:lnTo>
                  <a:pt x="5142446" y="96901"/>
                </a:lnTo>
                <a:lnTo>
                  <a:pt x="5142446" y="100965"/>
                </a:lnTo>
                <a:lnTo>
                  <a:pt x="5158194" y="113030"/>
                </a:lnTo>
                <a:lnTo>
                  <a:pt x="5158194" y="129159"/>
                </a:lnTo>
                <a:lnTo>
                  <a:pt x="5163528" y="133223"/>
                </a:lnTo>
                <a:lnTo>
                  <a:pt x="5163528" y="137287"/>
                </a:lnTo>
                <a:lnTo>
                  <a:pt x="5158194" y="141224"/>
                </a:lnTo>
                <a:lnTo>
                  <a:pt x="5158194" y="201803"/>
                </a:lnTo>
                <a:lnTo>
                  <a:pt x="5142446" y="226060"/>
                </a:lnTo>
                <a:lnTo>
                  <a:pt x="5137112" y="221996"/>
                </a:lnTo>
                <a:lnTo>
                  <a:pt x="5126571" y="230124"/>
                </a:lnTo>
                <a:lnTo>
                  <a:pt x="5121364" y="238125"/>
                </a:lnTo>
                <a:lnTo>
                  <a:pt x="5116030" y="242189"/>
                </a:lnTo>
                <a:lnTo>
                  <a:pt x="5110696" y="242189"/>
                </a:lnTo>
                <a:lnTo>
                  <a:pt x="5100155" y="246253"/>
                </a:lnTo>
                <a:lnTo>
                  <a:pt x="5100155" y="250317"/>
                </a:lnTo>
                <a:lnTo>
                  <a:pt x="5089614" y="254254"/>
                </a:lnTo>
                <a:lnTo>
                  <a:pt x="5084407" y="254254"/>
                </a:lnTo>
                <a:lnTo>
                  <a:pt x="5084407" y="258318"/>
                </a:lnTo>
                <a:lnTo>
                  <a:pt x="5073866" y="258318"/>
                </a:lnTo>
                <a:lnTo>
                  <a:pt x="5057991" y="246253"/>
                </a:lnTo>
                <a:lnTo>
                  <a:pt x="5057991" y="238125"/>
                </a:lnTo>
                <a:lnTo>
                  <a:pt x="5042116" y="226060"/>
                </a:lnTo>
                <a:lnTo>
                  <a:pt x="5042116" y="217932"/>
                </a:lnTo>
                <a:lnTo>
                  <a:pt x="5036909" y="213868"/>
                </a:lnTo>
                <a:lnTo>
                  <a:pt x="5031575" y="205867"/>
                </a:lnTo>
                <a:lnTo>
                  <a:pt x="5021034" y="205867"/>
                </a:lnTo>
                <a:lnTo>
                  <a:pt x="5021034" y="217932"/>
                </a:lnTo>
                <a:lnTo>
                  <a:pt x="5015827" y="221996"/>
                </a:lnTo>
                <a:lnTo>
                  <a:pt x="5015827" y="226060"/>
                </a:lnTo>
                <a:lnTo>
                  <a:pt x="5026368" y="250317"/>
                </a:lnTo>
                <a:lnTo>
                  <a:pt x="5042116" y="270383"/>
                </a:lnTo>
                <a:lnTo>
                  <a:pt x="5047450" y="278511"/>
                </a:lnTo>
                <a:lnTo>
                  <a:pt x="5068532" y="290576"/>
                </a:lnTo>
                <a:lnTo>
                  <a:pt x="5089614" y="298704"/>
                </a:lnTo>
                <a:lnTo>
                  <a:pt x="5100155" y="294640"/>
                </a:lnTo>
                <a:lnTo>
                  <a:pt x="5131778" y="294640"/>
                </a:lnTo>
                <a:lnTo>
                  <a:pt x="5152987" y="282575"/>
                </a:lnTo>
                <a:lnTo>
                  <a:pt x="5168735" y="274447"/>
                </a:lnTo>
                <a:lnTo>
                  <a:pt x="5189817" y="262382"/>
                </a:lnTo>
                <a:lnTo>
                  <a:pt x="5205692" y="246253"/>
                </a:lnTo>
                <a:lnTo>
                  <a:pt x="5216233" y="238125"/>
                </a:lnTo>
                <a:lnTo>
                  <a:pt x="5226774" y="217932"/>
                </a:lnTo>
                <a:lnTo>
                  <a:pt x="5237315" y="201803"/>
                </a:lnTo>
                <a:lnTo>
                  <a:pt x="5247856" y="189738"/>
                </a:lnTo>
                <a:lnTo>
                  <a:pt x="5247856" y="145288"/>
                </a:lnTo>
                <a:lnTo>
                  <a:pt x="5253190" y="121031"/>
                </a:lnTo>
                <a:close/>
              </a:path>
              <a:path w="9316720" h="2776854">
                <a:moveTo>
                  <a:pt x="9316174" y="667512"/>
                </a:moveTo>
                <a:lnTo>
                  <a:pt x="0" y="2776728"/>
                </a:lnTo>
                <a:lnTo>
                  <a:pt x="9316174" y="2776728"/>
                </a:lnTo>
                <a:lnTo>
                  <a:pt x="9316174" y="667512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8644" y="-5333"/>
            <a:ext cx="10217150" cy="18561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1A1A13"/>
                </a:solidFill>
                <a:latin typeface="Microsoft Sans Serif" panose="020B0604020202020204"/>
                <a:cs typeface="Microsoft Sans Serif" panose="020B060402020202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8644" y="1922144"/>
            <a:ext cx="10814710" cy="2561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2782" y="29709"/>
            <a:ext cx="12192032" cy="71628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926224" y="2266116"/>
            <a:ext cx="9933940" cy="4563110"/>
            <a:chOff x="2258567" y="2295144"/>
            <a:chExt cx="9933940" cy="4563110"/>
          </a:xfrm>
        </p:grpSpPr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58567" y="4416551"/>
              <a:ext cx="2487168" cy="232562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056287" y="2295144"/>
              <a:ext cx="9135745" cy="4563110"/>
            </a:xfrm>
            <a:custGeom>
              <a:avLst/>
              <a:gdLst/>
              <a:ahLst/>
              <a:cxnLst/>
              <a:rect l="l" t="t" r="r" b="b"/>
              <a:pathLst>
                <a:path w="9135745" h="4563109">
                  <a:moveTo>
                    <a:pt x="7702009" y="0"/>
                  </a:moveTo>
                  <a:lnTo>
                    <a:pt x="0" y="4562852"/>
                  </a:lnTo>
                  <a:lnTo>
                    <a:pt x="9135712" y="4562852"/>
                  </a:lnTo>
                  <a:lnTo>
                    <a:pt x="9135712" y="14571"/>
                  </a:lnTo>
                  <a:lnTo>
                    <a:pt x="7702009" y="0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 idx="4294967295"/>
          </p:nvPr>
        </p:nvSpPr>
        <p:spPr>
          <a:xfrm>
            <a:off x="6781800" y="0"/>
            <a:ext cx="5181600" cy="5183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800" b="1" i="1" spc="-10" dirty="0">
                <a:latin typeface="Times New Roman" panose="02020603050405020304"/>
                <a:cs typeface="Times New Roman" panose="02020603050405020304"/>
              </a:rPr>
              <a:t>Презентация </a:t>
            </a:r>
            <a:r>
              <a:rPr sz="4800" b="1" i="1" dirty="0">
                <a:latin typeface="Times New Roman" panose="02020603050405020304"/>
                <a:cs typeface="Times New Roman" panose="02020603050405020304"/>
              </a:rPr>
              <a:t>опыта </a:t>
            </a:r>
            <a:r>
              <a:rPr sz="4800" b="1" i="1" spc="-15" dirty="0" err="1">
                <a:latin typeface="Times New Roman" panose="02020603050405020304"/>
                <a:cs typeface="Times New Roman" panose="02020603050405020304"/>
              </a:rPr>
              <a:t>работы</a:t>
            </a:r>
            <a:r>
              <a:rPr sz="4800" b="1" i="1" spc="-1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800" b="1" i="1" spc="5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ru-RU" sz="4800" b="1" i="1" dirty="0" smtClean="0">
                <a:latin typeface="Times New Roman" panose="02020603050405020304"/>
                <a:cs typeface="Times New Roman" panose="02020603050405020304"/>
              </a:rPr>
              <a:t>по патриотическому воспитанию</a:t>
            </a:r>
            <a:r>
              <a:rPr sz="4800" b="1" i="1" spc="-5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ru-RU" sz="4800" b="1" i="1" spc="-5" dirty="0" smtClean="0">
                <a:latin typeface="Times New Roman" panose="02020603050405020304"/>
                <a:cs typeface="Times New Roman" panose="02020603050405020304"/>
              </a:rPr>
              <a:t>детей </a:t>
            </a:r>
            <a:r>
              <a:rPr sz="4800" b="1" i="1" spc="-55" dirty="0" err="1" smtClean="0">
                <a:latin typeface="Times New Roman" panose="02020603050405020304"/>
                <a:cs typeface="Times New Roman" panose="02020603050405020304"/>
              </a:rPr>
              <a:t>дошкольн</a:t>
            </a:r>
            <a:r>
              <a:rPr lang="ru-RU" sz="4800" b="1" i="1" spc="-55" dirty="0" smtClean="0">
                <a:latin typeface="Times New Roman" panose="02020603050405020304"/>
                <a:cs typeface="Times New Roman" panose="02020603050405020304"/>
              </a:rPr>
              <a:t>ого</a:t>
            </a:r>
            <a:r>
              <a:rPr sz="4800" b="1" i="1" spc="4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800" b="1" i="1" spc="-30" dirty="0">
                <a:latin typeface="Times New Roman" panose="02020603050405020304"/>
                <a:cs typeface="Times New Roman" panose="02020603050405020304"/>
              </a:rPr>
              <a:t>возрасте.</a:t>
            </a:r>
            <a:endParaRPr sz="4800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81925" y="5143536"/>
            <a:ext cx="3978910" cy="149034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585"/>
              </a:spcBef>
            </a:pPr>
            <a:r>
              <a:rPr sz="2000" spc="-25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Воспитатели:</a:t>
            </a:r>
            <a:r>
              <a:rPr sz="2000" spc="45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Гаврюсёва</a:t>
            </a:r>
            <a:r>
              <a:rPr sz="2000" spc="40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Ю.В.</a:t>
            </a:r>
            <a:endParaRPr sz="2000" dirty="0">
              <a:latin typeface="Microsoft Sans Serif" panose="020B0604020202020204"/>
              <a:cs typeface="Microsoft Sans Serif" panose="020B0604020202020204"/>
            </a:endParaRPr>
          </a:p>
          <a:p>
            <a:pPr marR="5080" algn="r">
              <a:lnSpc>
                <a:spcPct val="100000"/>
              </a:lnSpc>
              <a:spcBef>
                <a:spcPts val="485"/>
              </a:spcBef>
            </a:pPr>
            <a:r>
              <a:rPr sz="2000" spc="-20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Иванцова</a:t>
            </a:r>
            <a:r>
              <a:rPr sz="2000" spc="-35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И.А.</a:t>
            </a:r>
            <a:endParaRPr sz="2000" dirty="0">
              <a:latin typeface="Microsoft Sans Serif" panose="020B0604020202020204"/>
              <a:cs typeface="Microsoft Sans Serif" panose="020B0604020202020204"/>
            </a:endParaRPr>
          </a:p>
          <a:p>
            <a:pPr marR="5715" algn="r">
              <a:lnSpc>
                <a:spcPct val="100000"/>
              </a:lnSpc>
              <a:spcBef>
                <a:spcPts val="480"/>
              </a:spcBef>
            </a:pPr>
            <a:r>
              <a:rPr sz="2000" spc="-60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МБДОУ</a:t>
            </a:r>
            <a:r>
              <a:rPr sz="2000" spc="30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«Детсикй</a:t>
            </a:r>
            <a:r>
              <a:rPr sz="2000" spc="45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сад </a:t>
            </a:r>
            <a:r>
              <a:rPr sz="2000" spc="-40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«Ласточка»</a:t>
            </a:r>
            <a:endParaRPr sz="2000" dirty="0">
              <a:latin typeface="Microsoft Sans Serif" panose="020B0604020202020204"/>
              <a:cs typeface="Microsoft Sans Serif" panose="020B0604020202020204"/>
            </a:endParaRPr>
          </a:p>
          <a:p>
            <a:pPr marR="34925" algn="r">
              <a:lnSpc>
                <a:spcPct val="100000"/>
              </a:lnSpc>
              <a:spcBef>
                <a:spcPts val="480"/>
              </a:spcBef>
            </a:pPr>
            <a:r>
              <a:rPr sz="2000" spc="-100" dirty="0" smtClean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202</a:t>
            </a:r>
            <a:r>
              <a:rPr lang="ru-RU" sz="2000" spc="-100" dirty="0" smtClean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3</a:t>
            </a:r>
            <a:r>
              <a:rPr sz="2000" spc="-100" dirty="0" smtClean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г</a:t>
            </a:r>
            <a:r>
              <a:rPr sz="2000" spc="-100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.</a:t>
            </a:r>
            <a:endParaRPr sz="2000" dirty="0">
              <a:latin typeface="Microsoft Sans Serif" panose="020B0604020202020204"/>
              <a:cs typeface="Microsoft Sans Serif" panose="020B0604020202020204"/>
            </a:endParaRPr>
          </a:p>
        </p:txBody>
      </p:sp>
      <p:sp>
        <p:nvSpPr>
          <p:cNvPr id="8" name="AutoShape 2" descr="168119171598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-2222" r="1304" b="4444"/>
          <a:stretch>
            <a:fillRect/>
          </a:stretch>
        </p:blipFill>
        <p:spPr>
          <a:xfrm>
            <a:off x="1580515" y="0"/>
            <a:ext cx="2991485" cy="6705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u="sng" spc="-15" dirty="0" smtClean="0"/>
              <a:t>Физическое развитие</a:t>
            </a:r>
            <a:r>
              <a:rPr u="sng" dirty="0" smtClean="0"/>
              <a:t>:</a:t>
            </a:r>
            <a:r>
              <a:rPr u="sng" spc="30" dirty="0" smtClean="0"/>
              <a:t> </a:t>
            </a:r>
            <a:endParaRPr sz="3200" u="sng" dirty="0">
              <a:latin typeface="Microsoft Sans Serif" panose="020B0604020202020204"/>
              <a:cs typeface="Microsoft Sans Serif" panose="020B0604020202020204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8644" y="807161"/>
            <a:ext cx="9257665" cy="226664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ru-RU" sz="2800" spc="-40" dirty="0" smtClean="0">
                <a:solidFill>
                  <a:srgbClr val="1F1F1F"/>
                </a:solidFill>
                <a:latin typeface="Microsoft Sans Serif" panose="020B0604020202020204"/>
                <a:cs typeface="Microsoft Sans Serif" panose="020B0604020202020204"/>
              </a:rPr>
              <a:t>Пальчиковая гимнастика «Семья»;</a:t>
            </a:r>
          </a:p>
          <a:p>
            <a:pPr marL="469900" indent="-45720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ru-RU" sz="2800" spc="-40" dirty="0" smtClean="0">
                <a:solidFill>
                  <a:srgbClr val="1F1F1F"/>
                </a:solidFill>
                <a:latin typeface="Microsoft Sans Serif" panose="020B0604020202020204"/>
                <a:cs typeface="Microsoft Sans Serif" panose="020B0604020202020204"/>
              </a:rPr>
              <a:t>П/И (эстафета) «Мы будущие защитники»;</a:t>
            </a:r>
          </a:p>
          <a:p>
            <a:pPr marL="469900" indent="-45720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ru-RU" sz="2800" spc="-40" dirty="0" smtClean="0">
                <a:solidFill>
                  <a:srgbClr val="1F1F1F"/>
                </a:solidFill>
                <a:latin typeface="Microsoft Sans Serif" panose="020B0604020202020204"/>
                <a:cs typeface="Microsoft Sans Serif" panose="020B0604020202020204"/>
              </a:rPr>
              <a:t>Русские народные игры: «Гуси лебеди», «Гори, гори ясно», «Карусель».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3200" dirty="0">
              <a:latin typeface="Microsoft Sans Serif" panose="020B0604020202020204"/>
              <a:cs typeface="Microsoft Sans Serif" panose="020B0604020202020204"/>
            </a:endParaRPr>
          </a:p>
        </p:txBody>
      </p:sp>
      <p:sp>
        <p:nvSpPr>
          <p:cNvPr id="5" name="Замещающее содержимое 4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0" name="object 7"/>
          <p:cNvPicPr/>
          <p:nvPr/>
        </p:nvPicPr>
        <p:blipFill rotWithShape="1">
          <a:blip r:embed="rId2" cstate="print"/>
          <a:srcRect l="-986" t="20096" r="7389" b="11576"/>
          <a:stretch>
            <a:fillRect/>
          </a:stretch>
        </p:blipFill>
        <p:spPr>
          <a:xfrm>
            <a:off x="838200" y="2630805"/>
            <a:ext cx="4452620" cy="3632835"/>
          </a:xfrm>
          <a:prstGeom prst="rect">
            <a:avLst/>
          </a:prstGeom>
        </p:spPr>
      </p:pic>
      <p:pic>
        <p:nvPicPr>
          <p:cNvPr id="4" name="Замещающее содержимое 3" descr="WhatsApp Image 2021-04-21 at 17.26.23 (2)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29400" y="2599055"/>
            <a:ext cx="4886325" cy="366458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875832" y="4081271"/>
            <a:ext cx="9316720" cy="2776855"/>
            <a:chOff x="2875832" y="4081271"/>
            <a:chExt cx="9316720" cy="277685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22592" y="4407407"/>
              <a:ext cx="1856231" cy="14173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75826" y="4081271"/>
              <a:ext cx="9316720" cy="2776855"/>
            </a:xfrm>
            <a:custGeom>
              <a:avLst/>
              <a:gdLst/>
              <a:ahLst/>
              <a:cxnLst/>
              <a:rect l="l" t="t" r="r" b="b"/>
              <a:pathLst>
                <a:path w="9316720" h="2776854">
                  <a:moveTo>
                    <a:pt x="4960582" y="133858"/>
                  </a:moveTo>
                  <a:lnTo>
                    <a:pt x="4950041" y="125857"/>
                  </a:lnTo>
                  <a:lnTo>
                    <a:pt x="4944707" y="117729"/>
                  </a:lnTo>
                  <a:lnTo>
                    <a:pt x="4939500" y="113792"/>
                  </a:lnTo>
                  <a:lnTo>
                    <a:pt x="4934166" y="113792"/>
                  </a:lnTo>
                  <a:lnTo>
                    <a:pt x="4918291" y="109728"/>
                  </a:lnTo>
                  <a:lnTo>
                    <a:pt x="4902543" y="109728"/>
                  </a:lnTo>
                  <a:lnTo>
                    <a:pt x="4881334" y="113792"/>
                  </a:lnTo>
                  <a:lnTo>
                    <a:pt x="4844504" y="113792"/>
                  </a:lnTo>
                  <a:lnTo>
                    <a:pt x="4839170" y="117729"/>
                  </a:lnTo>
                  <a:lnTo>
                    <a:pt x="4823295" y="125857"/>
                  </a:lnTo>
                  <a:lnTo>
                    <a:pt x="4791672" y="125857"/>
                  </a:lnTo>
                  <a:lnTo>
                    <a:pt x="4770590" y="129794"/>
                  </a:lnTo>
                  <a:lnTo>
                    <a:pt x="4754715" y="133858"/>
                  </a:lnTo>
                  <a:lnTo>
                    <a:pt x="4744174" y="137922"/>
                  </a:lnTo>
                  <a:lnTo>
                    <a:pt x="4717758" y="141859"/>
                  </a:lnTo>
                  <a:lnTo>
                    <a:pt x="4680801" y="141859"/>
                  </a:lnTo>
                  <a:lnTo>
                    <a:pt x="4649178" y="149987"/>
                  </a:lnTo>
                  <a:lnTo>
                    <a:pt x="4633303" y="145923"/>
                  </a:lnTo>
                  <a:lnTo>
                    <a:pt x="4606887" y="149987"/>
                  </a:lnTo>
                  <a:lnTo>
                    <a:pt x="4585805" y="153924"/>
                  </a:lnTo>
                  <a:lnTo>
                    <a:pt x="4575264" y="157988"/>
                  </a:lnTo>
                  <a:lnTo>
                    <a:pt x="4554182" y="162052"/>
                  </a:lnTo>
                  <a:lnTo>
                    <a:pt x="4532973" y="162052"/>
                  </a:lnTo>
                  <a:lnTo>
                    <a:pt x="4511891" y="165989"/>
                  </a:lnTo>
                  <a:lnTo>
                    <a:pt x="4480268" y="174117"/>
                  </a:lnTo>
                  <a:lnTo>
                    <a:pt x="4459059" y="178054"/>
                  </a:lnTo>
                  <a:lnTo>
                    <a:pt x="4443311" y="182118"/>
                  </a:lnTo>
                  <a:lnTo>
                    <a:pt x="4427436" y="182118"/>
                  </a:lnTo>
                  <a:lnTo>
                    <a:pt x="4416895" y="190119"/>
                  </a:lnTo>
                  <a:lnTo>
                    <a:pt x="4395813" y="190119"/>
                  </a:lnTo>
                  <a:lnTo>
                    <a:pt x="4390479" y="198120"/>
                  </a:lnTo>
                  <a:lnTo>
                    <a:pt x="4379938" y="202184"/>
                  </a:lnTo>
                  <a:lnTo>
                    <a:pt x="4364190" y="206248"/>
                  </a:lnTo>
                  <a:lnTo>
                    <a:pt x="4358856" y="214249"/>
                  </a:lnTo>
                  <a:lnTo>
                    <a:pt x="4337774" y="230378"/>
                  </a:lnTo>
                  <a:lnTo>
                    <a:pt x="4327106" y="242443"/>
                  </a:lnTo>
                  <a:lnTo>
                    <a:pt x="4316565" y="258445"/>
                  </a:lnTo>
                  <a:lnTo>
                    <a:pt x="4316565" y="270510"/>
                  </a:lnTo>
                  <a:lnTo>
                    <a:pt x="4311358" y="278638"/>
                  </a:lnTo>
                  <a:lnTo>
                    <a:pt x="4311358" y="282575"/>
                  </a:lnTo>
                  <a:lnTo>
                    <a:pt x="4316565" y="286639"/>
                  </a:lnTo>
                  <a:lnTo>
                    <a:pt x="4321899" y="294640"/>
                  </a:lnTo>
                  <a:lnTo>
                    <a:pt x="4337774" y="294640"/>
                  </a:lnTo>
                  <a:lnTo>
                    <a:pt x="4348315" y="298704"/>
                  </a:lnTo>
                  <a:lnTo>
                    <a:pt x="4358856" y="294640"/>
                  </a:lnTo>
                  <a:lnTo>
                    <a:pt x="4364190" y="290703"/>
                  </a:lnTo>
                  <a:lnTo>
                    <a:pt x="4374731" y="290703"/>
                  </a:lnTo>
                  <a:lnTo>
                    <a:pt x="4385272" y="282575"/>
                  </a:lnTo>
                  <a:lnTo>
                    <a:pt x="4401020" y="282575"/>
                  </a:lnTo>
                  <a:lnTo>
                    <a:pt x="4411688" y="274574"/>
                  </a:lnTo>
                  <a:lnTo>
                    <a:pt x="4422229" y="270510"/>
                  </a:lnTo>
                  <a:lnTo>
                    <a:pt x="4427436" y="270510"/>
                  </a:lnTo>
                  <a:lnTo>
                    <a:pt x="4437977" y="266573"/>
                  </a:lnTo>
                  <a:lnTo>
                    <a:pt x="4453852" y="266573"/>
                  </a:lnTo>
                  <a:lnTo>
                    <a:pt x="4469727" y="254508"/>
                  </a:lnTo>
                  <a:lnTo>
                    <a:pt x="4480268" y="258445"/>
                  </a:lnTo>
                  <a:lnTo>
                    <a:pt x="4485475" y="254508"/>
                  </a:lnTo>
                  <a:lnTo>
                    <a:pt x="4496143" y="250444"/>
                  </a:lnTo>
                  <a:lnTo>
                    <a:pt x="4506684" y="250444"/>
                  </a:lnTo>
                  <a:lnTo>
                    <a:pt x="4517225" y="242443"/>
                  </a:lnTo>
                  <a:lnTo>
                    <a:pt x="4527766" y="238379"/>
                  </a:lnTo>
                  <a:lnTo>
                    <a:pt x="4543514" y="234315"/>
                  </a:lnTo>
                  <a:lnTo>
                    <a:pt x="4559389" y="222250"/>
                  </a:lnTo>
                  <a:lnTo>
                    <a:pt x="4575264" y="214249"/>
                  </a:lnTo>
                  <a:lnTo>
                    <a:pt x="4596346" y="206248"/>
                  </a:lnTo>
                  <a:lnTo>
                    <a:pt x="4601680" y="206248"/>
                  </a:lnTo>
                  <a:lnTo>
                    <a:pt x="4617428" y="202184"/>
                  </a:lnTo>
                  <a:lnTo>
                    <a:pt x="4628096" y="198120"/>
                  </a:lnTo>
                  <a:lnTo>
                    <a:pt x="4633303" y="194183"/>
                  </a:lnTo>
                  <a:lnTo>
                    <a:pt x="4654385" y="186055"/>
                  </a:lnTo>
                  <a:lnTo>
                    <a:pt x="4659719" y="182118"/>
                  </a:lnTo>
                  <a:lnTo>
                    <a:pt x="4680801" y="174117"/>
                  </a:lnTo>
                  <a:lnTo>
                    <a:pt x="4691342" y="174117"/>
                  </a:lnTo>
                  <a:lnTo>
                    <a:pt x="4701883" y="170053"/>
                  </a:lnTo>
                  <a:lnTo>
                    <a:pt x="4707217" y="165989"/>
                  </a:lnTo>
                  <a:lnTo>
                    <a:pt x="4717758" y="165989"/>
                  </a:lnTo>
                  <a:lnTo>
                    <a:pt x="4728299" y="162052"/>
                  </a:lnTo>
                  <a:lnTo>
                    <a:pt x="4744174" y="162052"/>
                  </a:lnTo>
                  <a:lnTo>
                    <a:pt x="4754715" y="153924"/>
                  </a:lnTo>
                  <a:lnTo>
                    <a:pt x="4765256" y="149987"/>
                  </a:lnTo>
                  <a:lnTo>
                    <a:pt x="4818088" y="149987"/>
                  </a:lnTo>
                  <a:lnTo>
                    <a:pt x="4833836" y="145923"/>
                  </a:lnTo>
                  <a:lnTo>
                    <a:pt x="4860252" y="145923"/>
                  </a:lnTo>
                  <a:lnTo>
                    <a:pt x="4881334" y="149987"/>
                  </a:lnTo>
                  <a:lnTo>
                    <a:pt x="4891875" y="153924"/>
                  </a:lnTo>
                  <a:lnTo>
                    <a:pt x="4907750" y="153924"/>
                  </a:lnTo>
                  <a:lnTo>
                    <a:pt x="4923625" y="157988"/>
                  </a:lnTo>
                  <a:lnTo>
                    <a:pt x="4934166" y="153924"/>
                  </a:lnTo>
                  <a:lnTo>
                    <a:pt x="4944707" y="153924"/>
                  </a:lnTo>
                  <a:lnTo>
                    <a:pt x="4950041" y="145923"/>
                  </a:lnTo>
                  <a:lnTo>
                    <a:pt x="4955248" y="141859"/>
                  </a:lnTo>
                  <a:lnTo>
                    <a:pt x="4960582" y="133858"/>
                  </a:lnTo>
                  <a:close/>
                </a:path>
                <a:path w="9316720" h="2776854">
                  <a:moveTo>
                    <a:pt x="5253190" y="121031"/>
                  </a:moveTo>
                  <a:lnTo>
                    <a:pt x="5232108" y="88773"/>
                  </a:lnTo>
                  <a:lnTo>
                    <a:pt x="5221567" y="68580"/>
                  </a:lnTo>
                  <a:lnTo>
                    <a:pt x="5211026" y="52451"/>
                  </a:lnTo>
                  <a:lnTo>
                    <a:pt x="5205692" y="40386"/>
                  </a:lnTo>
                  <a:lnTo>
                    <a:pt x="5184610" y="28194"/>
                  </a:lnTo>
                  <a:lnTo>
                    <a:pt x="5174069" y="20193"/>
                  </a:lnTo>
                  <a:lnTo>
                    <a:pt x="5152987" y="16129"/>
                  </a:lnTo>
                  <a:lnTo>
                    <a:pt x="5137112" y="8001"/>
                  </a:lnTo>
                  <a:lnTo>
                    <a:pt x="5121364" y="8001"/>
                  </a:lnTo>
                  <a:lnTo>
                    <a:pt x="5100155" y="4064"/>
                  </a:lnTo>
                  <a:lnTo>
                    <a:pt x="5089614" y="0"/>
                  </a:lnTo>
                  <a:lnTo>
                    <a:pt x="5073866" y="4064"/>
                  </a:lnTo>
                  <a:lnTo>
                    <a:pt x="5068532" y="0"/>
                  </a:lnTo>
                  <a:lnTo>
                    <a:pt x="5052657" y="12065"/>
                  </a:lnTo>
                  <a:lnTo>
                    <a:pt x="5042116" y="16129"/>
                  </a:lnTo>
                  <a:lnTo>
                    <a:pt x="5036909" y="20193"/>
                  </a:lnTo>
                  <a:lnTo>
                    <a:pt x="5036909" y="24257"/>
                  </a:lnTo>
                  <a:lnTo>
                    <a:pt x="5021034" y="36322"/>
                  </a:lnTo>
                  <a:lnTo>
                    <a:pt x="5015827" y="36322"/>
                  </a:lnTo>
                  <a:lnTo>
                    <a:pt x="5005286" y="44450"/>
                  </a:lnTo>
                  <a:lnTo>
                    <a:pt x="4994618" y="48387"/>
                  </a:lnTo>
                  <a:lnTo>
                    <a:pt x="4989411" y="52451"/>
                  </a:lnTo>
                  <a:lnTo>
                    <a:pt x="4978870" y="52451"/>
                  </a:lnTo>
                  <a:lnTo>
                    <a:pt x="4978870" y="60579"/>
                  </a:lnTo>
                  <a:lnTo>
                    <a:pt x="4989411" y="60579"/>
                  </a:lnTo>
                  <a:lnTo>
                    <a:pt x="4999952" y="68580"/>
                  </a:lnTo>
                  <a:lnTo>
                    <a:pt x="5010493" y="68580"/>
                  </a:lnTo>
                  <a:lnTo>
                    <a:pt x="5021034" y="72644"/>
                  </a:lnTo>
                  <a:lnTo>
                    <a:pt x="5026368" y="76708"/>
                  </a:lnTo>
                  <a:lnTo>
                    <a:pt x="5036909" y="80772"/>
                  </a:lnTo>
                  <a:lnTo>
                    <a:pt x="5057991" y="80772"/>
                  </a:lnTo>
                  <a:lnTo>
                    <a:pt x="5068532" y="84709"/>
                  </a:lnTo>
                  <a:lnTo>
                    <a:pt x="5073866" y="80772"/>
                  </a:lnTo>
                  <a:lnTo>
                    <a:pt x="5084407" y="80772"/>
                  </a:lnTo>
                  <a:lnTo>
                    <a:pt x="5084407" y="76708"/>
                  </a:lnTo>
                  <a:lnTo>
                    <a:pt x="5089614" y="80772"/>
                  </a:lnTo>
                  <a:lnTo>
                    <a:pt x="5105489" y="80772"/>
                  </a:lnTo>
                  <a:lnTo>
                    <a:pt x="5110696" y="84709"/>
                  </a:lnTo>
                  <a:lnTo>
                    <a:pt x="5131778" y="84709"/>
                  </a:lnTo>
                  <a:lnTo>
                    <a:pt x="5137112" y="92837"/>
                  </a:lnTo>
                  <a:lnTo>
                    <a:pt x="5142446" y="96901"/>
                  </a:lnTo>
                  <a:lnTo>
                    <a:pt x="5142446" y="100965"/>
                  </a:lnTo>
                  <a:lnTo>
                    <a:pt x="5158194" y="113030"/>
                  </a:lnTo>
                  <a:lnTo>
                    <a:pt x="5158194" y="129159"/>
                  </a:lnTo>
                  <a:lnTo>
                    <a:pt x="5163528" y="133223"/>
                  </a:lnTo>
                  <a:lnTo>
                    <a:pt x="5163528" y="137287"/>
                  </a:lnTo>
                  <a:lnTo>
                    <a:pt x="5158194" y="141224"/>
                  </a:lnTo>
                  <a:lnTo>
                    <a:pt x="5158194" y="201803"/>
                  </a:lnTo>
                  <a:lnTo>
                    <a:pt x="5142446" y="226060"/>
                  </a:lnTo>
                  <a:lnTo>
                    <a:pt x="5137112" y="221996"/>
                  </a:lnTo>
                  <a:lnTo>
                    <a:pt x="5126571" y="230124"/>
                  </a:lnTo>
                  <a:lnTo>
                    <a:pt x="5121364" y="238125"/>
                  </a:lnTo>
                  <a:lnTo>
                    <a:pt x="5116030" y="242189"/>
                  </a:lnTo>
                  <a:lnTo>
                    <a:pt x="5110696" y="242189"/>
                  </a:lnTo>
                  <a:lnTo>
                    <a:pt x="5100155" y="246253"/>
                  </a:lnTo>
                  <a:lnTo>
                    <a:pt x="5100155" y="250317"/>
                  </a:lnTo>
                  <a:lnTo>
                    <a:pt x="5089614" y="254254"/>
                  </a:lnTo>
                  <a:lnTo>
                    <a:pt x="5084407" y="254254"/>
                  </a:lnTo>
                  <a:lnTo>
                    <a:pt x="5084407" y="258318"/>
                  </a:lnTo>
                  <a:lnTo>
                    <a:pt x="5073866" y="258318"/>
                  </a:lnTo>
                  <a:lnTo>
                    <a:pt x="5057991" y="246253"/>
                  </a:lnTo>
                  <a:lnTo>
                    <a:pt x="5057991" y="238125"/>
                  </a:lnTo>
                  <a:lnTo>
                    <a:pt x="5042116" y="226060"/>
                  </a:lnTo>
                  <a:lnTo>
                    <a:pt x="5042116" y="217932"/>
                  </a:lnTo>
                  <a:lnTo>
                    <a:pt x="5036909" y="213868"/>
                  </a:lnTo>
                  <a:lnTo>
                    <a:pt x="5031575" y="205867"/>
                  </a:lnTo>
                  <a:lnTo>
                    <a:pt x="5021034" y="205867"/>
                  </a:lnTo>
                  <a:lnTo>
                    <a:pt x="5021034" y="217932"/>
                  </a:lnTo>
                  <a:lnTo>
                    <a:pt x="5015827" y="221996"/>
                  </a:lnTo>
                  <a:lnTo>
                    <a:pt x="5015827" y="226060"/>
                  </a:lnTo>
                  <a:lnTo>
                    <a:pt x="5026368" y="250317"/>
                  </a:lnTo>
                  <a:lnTo>
                    <a:pt x="5042116" y="270383"/>
                  </a:lnTo>
                  <a:lnTo>
                    <a:pt x="5047450" y="278511"/>
                  </a:lnTo>
                  <a:lnTo>
                    <a:pt x="5068532" y="290576"/>
                  </a:lnTo>
                  <a:lnTo>
                    <a:pt x="5089614" y="298704"/>
                  </a:lnTo>
                  <a:lnTo>
                    <a:pt x="5100155" y="294640"/>
                  </a:lnTo>
                  <a:lnTo>
                    <a:pt x="5131778" y="294640"/>
                  </a:lnTo>
                  <a:lnTo>
                    <a:pt x="5152987" y="282575"/>
                  </a:lnTo>
                  <a:lnTo>
                    <a:pt x="5168735" y="274447"/>
                  </a:lnTo>
                  <a:lnTo>
                    <a:pt x="5189817" y="262382"/>
                  </a:lnTo>
                  <a:lnTo>
                    <a:pt x="5205692" y="246253"/>
                  </a:lnTo>
                  <a:lnTo>
                    <a:pt x="5216233" y="238125"/>
                  </a:lnTo>
                  <a:lnTo>
                    <a:pt x="5226774" y="217932"/>
                  </a:lnTo>
                  <a:lnTo>
                    <a:pt x="5237315" y="201803"/>
                  </a:lnTo>
                  <a:lnTo>
                    <a:pt x="5247856" y="189738"/>
                  </a:lnTo>
                  <a:lnTo>
                    <a:pt x="5247856" y="145288"/>
                  </a:lnTo>
                  <a:lnTo>
                    <a:pt x="5253190" y="121031"/>
                  </a:lnTo>
                  <a:close/>
                </a:path>
                <a:path w="9316720" h="2776854">
                  <a:moveTo>
                    <a:pt x="9316174" y="667512"/>
                  </a:moveTo>
                  <a:lnTo>
                    <a:pt x="0" y="2776728"/>
                  </a:lnTo>
                  <a:lnTo>
                    <a:pt x="9316174" y="2776728"/>
                  </a:lnTo>
                  <a:lnTo>
                    <a:pt x="9316174" y="667512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88644" y="277495"/>
            <a:ext cx="944595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b="1" i="1" spc="-30" dirty="0" smtClean="0">
                <a:latin typeface="Arial" panose="020B0604020202020204"/>
                <a:cs typeface="Arial" panose="020B0604020202020204"/>
              </a:rPr>
              <a:t>Взаимодействия </a:t>
            </a:r>
            <a:r>
              <a:rPr lang="ru-RU" sz="3600" b="1" i="1" spc="-30" dirty="0">
                <a:latin typeface="Arial" panose="020B0604020202020204"/>
                <a:cs typeface="Arial" panose="020B0604020202020204"/>
              </a:rPr>
              <a:t>с родителями</a:t>
            </a:r>
            <a:r>
              <a:rPr lang="ru-RU" sz="3600" b="1" i="1" spc="-10" dirty="0">
                <a:latin typeface="Arial" panose="020B0604020202020204"/>
                <a:cs typeface="Arial" panose="020B0604020202020204"/>
              </a:rPr>
              <a:t>:</a:t>
            </a:r>
            <a:endParaRPr lang="ru-RU" sz="36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5291" y="868756"/>
            <a:ext cx="7023709" cy="47666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2800" dirty="0" smtClean="0">
              <a:latin typeface="Arial" panose="020B0604020202020204"/>
              <a:cs typeface="Arial" panose="020B0604020202020204"/>
            </a:endParaRPr>
          </a:p>
          <a:p>
            <a:pPr marL="469900" marR="5080" indent="-457200">
              <a:lnSpc>
                <a:spcPct val="100000"/>
              </a:lnSpc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Microsoft Sans Serif" panose="020B0604020202020204"/>
                <a:cs typeface="Microsoft Sans Serif" panose="020B0604020202020204"/>
              </a:rPr>
              <a:t>Сотворчество детей с родителями: «Родословное древо нашей семьи»</a:t>
            </a:r>
          </a:p>
          <a:p>
            <a:pPr marL="469900" marR="5080" indent="-457200">
              <a:lnSpc>
                <a:spcPct val="100000"/>
              </a:lnSpc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Microsoft Sans Serif" panose="020B0604020202020204"/>
                <a:cs typeface="Microsoft Sans Serif" panose="020B0604020202020204"/>
              </a:rPr>
              <a:t>Оформление фотовыставки «Достопримечательности нашего города»</a:t>
            </a:r>
          </a:p>
          <a:p>
            <a:pPr marL="469900" marR="5080" indent="-457200">
              <a:lnSpc>
                <a:spcPct val="100000"/>
              </a:lnSpc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Microsoft Sans Serif" panose="020B0604020202020204"/>
                <a:cs typeface="Microsoft Sans Serif" panose="020B0604020202020204"/>
              </a:rPr>
              <a:t>Консультации для родителей: «Как прививать любовь к своему городу», «Как воспитывать маленького патриота» </a:t>
            </a:r>
          </a:p>
          <a:p>
            <a:pPr marL="12065" marR="1485900">
              <a:lnSpc>
                <a:spcPct val="100000"/>
              </a:lnSpc>
              <a:spcBef>
                <a:spcPts val="110"/>
              </a:spcBef>
              <a:tabLst>
                <a:tab pos="356870" algn="l"/>
                <a:tab pos="357505" algn="l"/>
              </a:tabLst>
            </a:pPr>
            <a:endParaRPr sz="2800" dirty="0">
              <a:latin typeface="Microsoft Sans Serif" panose="020B0604020202020204"/>
              <a:cs typeface="Microsoft Sans Serif" panose="020B0604020202020204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754" y="1146796"/>
            <a:ext cx="3955088" cy="56292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7383"/>
            <a:ext cx="12192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875832" y="4081271"/>
            <a:ext cx="9316720" cy="2776855"/>
            <a:chOff x="2875832" y="4081271"/>
            <a:chExt cx="9316720" cy="277685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22592" y="4407407"/>
              <a:ext cx="1856231" cy="14173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75826" y="4081271"/>
              <a:ext cx="9316720" cy="2776855"/>
            </a:xfrm>
            <a:custGeom>
              <a:avLst/>
              <a:gdLst/>
              <a:ahLst/>
              <a:cxnLst/>
              <a:rect l="l" t="t" r="r" b="b"/>
              <a:pathLst>
                <a:path w="9316720" h="2776854">
                  <a:moveTo>
                    <a:pt x="4960582" y="133858"/>
                  </a:moveTo>
                  <a:lnTo>
                    <a:pt x="4950041" y="125857"/>
                  </a:lnTo>
                  <a:lnTo>
                    <a:pt x="4944707" y="117729"/>
                  </a:lnTo>
                  <a:lnTo>
                    <a:pt x="4939500" y="113792"/>
                  </a:lnTo>
                  <a:lnTo>
                    <a:pt x="4934166" y="113792"/>
                  </a:lnTo>
                  <a:lnTo>
                    <a:pt x="4918291" y="109728"/>
                  </a:lnTo>
                  <a:lnTo>
                    <a:pt x="4902543" y="109728"/>
                  </a:lnTo>
                  <a:lnTo>
                    <a:pt x="4881334" y="113792"/>
                  </a:lnTo>
                  <a:lnTo>
                    <a:pt x="4844504" y="113792"/>
                  </a:lnTo>
                  <a:lnTo>
                    <a:pt x="4839170" y="117729"/>
                  </a:lnTo>
                  <a:lnTo>
                    <a:pt x="4823295" y="125857"/>
                  </a:lnTo>
                  <a:lnTo>
                    <a:pt x="4791672" y="125857"/>
                  </a:lnTo>
                  <a:lnTo>
                    <a:pt x="4770590" y="129794"/>
                  </a:lnTo>
                  <a:lnTo>
                    <a:pt x="4754715" y="133858"/>
                  </a:lnTo>
                  <a:lnTo>
                    <a:pt x="4744174" y="137922"/>
                  </a:lnTo>
                  <a:lnTo>
                    <a:pt x="4717758" y="141859"/>
                  </a:lnTo>
                  <a:lnTo>
                    <a:pt x="4680801" y="141859"/>
                  </a:lnTo>
                  <a:lnTo>
                    <a:pt x="4649178" y="149987"/>
                  </a:lnTo>
                  <a:lnTo>
                    <a:pt x="4633303" y="145923"/>
                  </a:lnTo>
                  <a:lnTo>
                    <a:pt x="4606887" y="149987"/>
                  </a:lnTo>
                  <a:lnTo>
                    <a:pt x="4585805" y="153924"/>
                  </a:lnTo>
                  <a:lnTo>
                    <a:pt x="4575264" y="157988"/>
                  </a:lnTo>
                  <a:lnTo>
                    <a:pt x="4554182" y="162052"/>
                  </a:lnTo>
                  <a:lnTo>
                    <a:pt x="4532973" y="162052"/>
                  </a:lnTo>
                  <a:lnTo>
                    <a:pt x="4511891" y="165989"/>
                  </a:lnTo>
                  <a:lnTo>
                    <a:pt x="4480268" y="174117"/>
                  </a:lnTo>
                  <a:lnTo>
                    <a:pt x="4459059" y="178054"/>
                  </a:lnTo>
                  <a:lnTo>
                    <a:pt x="4443311" y="182118"/>
                  </a:lnTo>
                  <a:lnTo>
                    <a:pt x="4427436" y="182118"/>
                  </a:lnTo>
                  <a:lnTo>
                    <a:pt x="4416895" y="190119"/>
                  </a:lnTo>
                  <a:lnTo>
                    <a:pt x="4395813" y="190119"/>
                  </a:lnTo>
                  <a:lnTo>
                    <a:pt x="4390479" y="198120"/>
                  </a:lnTo>
                  <a:lnTo>
                    <a:pt x="4379938" y="202184"/>
                  </a:lnTo>
                  <a:lnTo>
                    <a:pt x="4364190" y="206248"/>
                  </a:lnTo>
                  <a:lnTo>
                    <a:pt x="4358856" y="214249"/>
                  </a:lnTo>
                  <a:lnTo>
                    <a:pt x="4337774" y="230378"/>
                  </a:lnTo>
                  <a:lnTo>
                    <a:pt x="4327106" y="242443"/>
                  </a:lnTo>
                  <a:lnTo>
                    <a:pt x="4316565" y="258445"/>
                  </a:lnTo>
                  <a:lnTo>
                    <a:pt x="4316565" y="270510"/>
                  </a:lnTo>
                  <a:lnTo>
                    <a:pt x="4311358" y="278638"/>
                  </a:lnTo>
                  <a:lnTo>
                    <a:pt x="4311358" y="282575"/>
                  </a:lnTo>
                  <a:lnTo>
                    <a:pt x="4316565" y="286639"/>
                  </a:lnTo>
                  <a:lnTo>
                    <a:pt x="4321899" y="294640"/>
                  </a:lnTo>
                  <a:lnTo>
                    <a:pt x="4337774" y="294640"/>
                  </a:lnTo>
                  <a:lnTo>
                    <a:pt x="4348315" y="298704"/>
                  </a:lnTo>
                  <a:lnTo>
                    <a:pt x="4358856" y="294640"/>
                  </a:lnTo>
                  <a:lnTo>
                    <a:pt x="4364190" y="290703"/>
                  </a:lnTo>
                  <a:lnTo>
                    <a:pt x="4374731" y="290703"/>
                  </a:lnTo>
                  <a:lnTo>
                    <a:pt x="4385272" y="282575"/>
                  </a:lnTo>
                  <a:lnTo>
                    <a:pt x="4401020" y="282575"/>
                  </a:lnTo>
                  <a:lnTo>
                    <a:pt x="4411688" y="274574"/>
                  </a:lnTo>
                  <a:lnTo>
                    <a:pt x="4422229" y="270510"/>
                  </a:lnTo>
                  <a:lnTo>
                    <a:pt x="4427436" y="270510"/>
                  </a:lnTo>
                  <a:lnTo>
                    <a:pt x="4437977" y="266573"/>
                  </a:lnTo>
                  <a:lnTo>
                    <a:pt x="4453852" y="266573"/>
                  </a:lnTo>
                  <a:lnTo>
                    <a:pt x="4469727" y="254508"/>
                  </a:lnTo>
                  <a:lnTo>
                    <a:pt x="4480268" y="258445"/>
                  </a:lnTo>
                  <a:lnTo>
                    <a:pt x="4485475" y="254508"/>
                  </a:lnTo>
                  <a:lnTo>
                    <a:pt x="4496143" y="250444"/>
                  </a:lnTo>
                  <a:lnTo>
                    <a:pt x="4506684" y="250444"/>
                  </a:lnTo>
                  <a:lnTo>
                    <a:pt x="4517225" y="242443"/>
                  </a:lnTo>
                  <a:lnTo>
                    <a:pt x="4527766" y="238379"/>
                  </a:lnTo>
                  <a:lnTo>
                    <a:pt x="4543514" y="234315"/>
                  </a:lnTo>
                  <a:lnTo>
                    <a:pt x="4559389" y="222250"/>
                  </a:lnTo>
                  <a:lnTo>
                    <a:pt x="4575264" y="214249"/>
                  </a:lnTo>
                  <a:lnTo>
                    <a:pt x="4596346" y="206248"/>
                  </a:lnTo>
                  <a:lnTo>
                    <a:pt x="4601680" y="206248"/>
                  </a:lnTo>
                  <a:lnTo>
                    <a:pt x="4617428" y="202184"/>
                  </a:lnTo>
                  <a:lnTo>
                    <a:pt x="4628096" y="198120"/>
                  </a:lnTo>
                  <a:lnTo>
                    <a:pt x="4633303" y="194183"/>
                  </a:lnTo>
                  <a:lnTo>
                    <a:pt x="4654385" y="186055"/>
                  </a:lnTo>
                  <a:lnTo>
                    <a:pt x="4659719" y="182118"/>
                  </a:lnTo>
                  <a:lnTo>
                    <a:pt x="4680801" y="174117"/>
                  </a:lnTo>
                  <a:lnTo>
                    <a:pt x="4691342" y="174117"/>
                  </a:lnTo>
                  <a:lnTo>
                    <a:pt x="4701883" y="170053"/>
                  </a:lnTo>
                  <a:lnTo>
                    <a:pt x="4707217" y="165989"/>
                  </a:lnTo>
                  <a:lnTo>
                    <a:pt x="4717758" y="165989"/>
                  </a:lnTo>
                  <a:lnTo>
                    <a:pt x="4728299" y="162052"/>
                  </a:lnTo>
                  <a:lnTo>
                    <a:pt x="4744174" y="162052"/>
                  </a:lnTo>
                  <a:lnTo>
                    <a:pt x="4754715" y="153924"/>
                  </a:lnTo>
                  <a:lnTo>
                    <a:pt x="4765256" y="149987"/>
                  </a:lnTo>
                  <a:lnTo>
                    <a:pt x="4818088" y="149987"/>
                  </a:lnTo>
                  <a:lnTo>
                    <a:pt x="4833836" y="145923"/>
                  </a:lnTo>
                  <a:lnTo>
                    <a:pt x="4860252" y="145923"/>
                  </a:lnTo>
                  <a:lnTo>
                    <a:pt x="4881334" y="149987"/>
                  </a:lnTo>
                  <a:lnTo>
                    <a:pt x="4891875" y="153924"/>
                  </a:lnTo>
                  <a:lnTo>
                    <a:pt x="4907750" y="153924"/>
                  </a:lnTo>
                  <a:lnTo>
                    <a:pt x="4923625" y="157988"/>
                  </a:lnTo>
                  <a:lnTo>
                    <a:pt x="4934166" y="153924"/>
                  </a:lnTo>
                  <a:lnTo>
                    <a:pt x="4944707" y="153924"/>
                  </a:lnTo>
                  <a:lnTo>
                    <a:pt x="4950041" y="145923"/>
                  </a:lnTo>
                  <a:lnTo>
                    <a:pt x="4955248" y="141859"/>
                  </a:lnTo>
                  <a:lnTo>
                    <a:pt x="4960582" y="133858"/>
                  </a:lnTo>
                  <a:close/>
                </a:path>
                <a:path w="9316720" h="2776854">
                  <a:moveTo>
                    <a:pt x="5253190" y="121031"/>
                  </a:moveTo>
                  <a:lnTo>
                    <a:pt x="5232108" y="88773"/>
                  </a:lnTo>
                  <a:lnTo>
                    <a:pt x="5221567" y="68580"/>
                  </a:lnTo>
                  <a:lnTo>
                    <a:pt x="5211026" y="52451"/>
                  </a:lnTo>
                  <a:lnTo>
                    <a:pt x="5205692" y="40386"/>
                  </a:lnTo>
                  <a:lnTo>
                    <a:pt x="5184610" y="28194"/>
                  </a:lnTo>
                  <a:lnTo>
                    <a:pt x="5174069" y="20193"/>
                  </a:lnTo>
                  <a:lnTo>
                    <a:pt x="5152987" y="16129"/>
                  </a:lnTo>
                  <a:lnTo>
                    <a:pt x="5137112" y="8001"/>
                  </a:lnTo>
                  <a:lnTo>
                    <a:pt x="5121364" y="8001"/>
                  </a:lnTo>
                  <a:lnTo>
                    <a:pt x="5100155" y="4064"/>
                  </a:lnTo>
                  <a:lnTo>
                    <a:pt x="5089614" y="0"/>
                  </a:lnTo>
                  <a:lnTo>
                    <a:pt x="5073866" y="4064"/>
                  </a:lnTo>
                  <a:lnTo>
                    <a:pt x="5068532" y="0"/>
                  </a:lnTo>
                  <a:lnTo>
                    <a:pt x="5052657" y="12065"/>
                  </a:lnTo>
                  <a:lnTo>
                    <a:pt x="5042116" y="16129"/>
                  </a:lnTo>
                  <a:lnTo>
                    <a:pt x="5036909" y="20193"/>
                  </a:lnTo>
                  <a:lnTo>
                    <a:pt x="5036909" y="24257"/>
                  </a:lnTo>
                  <a:lnTo>
                    <a:pt x="5021034" y="36322"/>
                  </a:lnTo>
                  <a:lnTo>
                    <a:pt x="5015827" y="36322"/>
                  </a:lnTo>
                  <a:lnTo>
                    <a:pt x="5005286" y="44450"/>
                  </a:lnTo>
                  <a:lnTo>
                    <a:pt x="4994618" y="48387"/>
                  </a:lnTo>
                  <a:lnTo>
                    <a:pt x="4989411" y="52451"/>
                  </a:lnTo>
                  <a:lnTo>
                    <a:pt x="4978870" y="52451"/>
                  </a:lnTo>
                  <a:lnTo>
                    <a:pt x="4978870" y="60579"/>
                  </a:lnTo>
                  <a:lnTo>
                    <a:pt x="4989411" y="60579"/>
                  </a:lnTo>
                  <a:lnTo>
                    <a:pt x="4999952" y="68580"/>
                  </a:lnTo>
                  <a:lnTo>
                    <a:pt x="5010493" y="68580"/>
                  </a:lnTo>
                  <a:lnTo>
                    <a:pt x="5021034" y="72644"/>
                  </a:lnTo>
                  <a:lnTo>
                    <a:pt x="5026368" y="76708"/>
                  </a:lnTo>
                  <a:lnTo>
                    <a:pt x="5036909" y="80772"/>
                  </a:lnTo>
                  <a:lnTo>
                    <a:pt x="5057991" y="80772"/>
                  </a:lnTo>
                  <a:lnTo>
                    <a:pt x="5068532" y="84709"/>
                  </a:lnTo>
                  <a:lnTo>
                    <a:pt x="5073866" y="80772"/>
                  </a:lnTo>
                  <a:lnTo>
                    <a:pt x="5084407" y="80772"/>
                  </a:lnTo>
                  <a:lnTo>
                    <a:pt x="5084407" y="76708"/>
                  </a:lnTo>
                  <a:lnTo>
                    <a:pt x="5089614" y="80772"/>
                  </a:lnTo>
                  <a:lnTo>
                    <a:pt x="5105489" y="80772"/>
                  </a:lnTo>
                  <a:lnTo>
                    <a:pt x="5110696" y="84709"/>
                  </a:lnTo>
                  <a:lnTo>
                    <a:pt x="5131778" y="84709"/>
                  </a:lnTo>
                  <a:lnTo>
                    <a:pt x="5137112" y="92837"/>
                  </a:lnTo>
                  <a:lnTo>
                    <a:pt x="5142446" y="96901"/>
                  </a:lnTo>
                  <a:lnTo>
                    <a:pt x="5142446" y="100965"/>
                  </a:lnTo>
                  <a:lnTo>
                    <a:pt x="5158194" y="113030"/>
                  </a:lnTo>
                  <a:lnTo>
                    <a:pt x="5158194" y="129159"/>
                  </a:lnTo>
                  <a:lnTo>
                    <a:pt x="5163528" y="133223"/>
                  </a:lnTo>
                  <a:lnTo>
                    <a:pt x="5163528" y="137287"/>
                  </a:lnTo>
                  <a:lnTo>
                    <a:pt x="5158194" y="141224"/>
                  </a:lnTo>
                  <a:lnTo>
                    <a:pt x="5158194" y="201803"/>
                  </a:lnTo>
                  <a:lnTo>
                    <a:pt x="5142446" y="226060"/>
                  </a:lnTo>
                  <a:lnTo>
                    <a:pt x="5137112" y="221996"/>
                  </a:lnTo>
                  <a:lnTo>
                    <a:pt x="5126571" y="230124"/>
                  </a:lnTo>
                  <a:lnTo>
                    <a:pt x="5121364" y="238125"/>
                  </a:lnTo>
                  <a:lnTo>
                    <a:pt x="5116030" y="242189"/>
                  </a:lnTo>
                  <a:lnTo>
                    <a:pt x="5110696" y="242189"/>
                  </a:lnTo>
                  <a:lnTo>
                    <a:pt x="5100155" y="246253"/>
                  </a:lnTo>
                  <a:lnTo>
                    <a:pt x="5100155" y="250317"/>
                  </a:lnTo>
                  <a:lnTo>
                    <a:pt x="5089614" y="254254"/>
                  </a:lnTo>
                  <a:lnTo>
                    <a:pt x="5084407" y="254254"/>
                  </a:lnTo>
                  <a:lnTo>
                    <a:pt x="5084407" y="258318"/>
                  </a:lnTo>
                  <a:lnTo>
                    <a:pt x="5073866" y="258318"/>
                  </a:lnTo>
                  <a:lnTo>
                    <a:pt x="5057991" y="246253"/>
                  </a:lnTo>
                  <a:lnTo>
                    <a:pt x="5057991" y="238125"/>
                  </a:lnTo>
                  <a:lnTo>
                    <a:pt x="5042116" y="226060"/>
                  </a:lnTo>
                  <a:lnTo>
                    <a:pt x="5042116" y="217932"/>
                  </a:lnTo>
                  <a:lnTo>
                    <a:pt x="5036909" y="213868"/>
                  </a:lnTo>
                  <a:lnTo>
                    <a:pt x="5031575" y="205867"/>
                  </a:lnTo>
                  <a:lnTo>
                    <a:pt x="5021034" y="205867"/>
                  </a:lnTo>
                  <a:lnTo>
                    <a:pt x="5021034" y="217932"/>
                  </a:lnTo>
                  <a:lnTo>
                    <a:pt x="5015827" y="221996"/>
                  </a:lnTo>
                  <a:lnTo>
                    <a:pt x="5015827" y="226060"/>
                  </a:lnTo>
                  <a:lnTo>
                    <a:pt x="5026368" y="250317"/>
                  </a:lnTo>
                  <a:lnTo>
                    <a:pt x="5042116" y="270383"/>
                  </a:lnTo>
                  <a:lnTo>
                    <a:pt x="5047450" y="278511"/>
                  </a:lnTo>
                  <a:lnTo>
                    <a:pt x="5068532" y="290576"/>
                  </a:lnTo>
                  <a:lnTo>
                    <a:pt x="5089614" y="298704"/>
                  </a:lnTo>
                  <a:lnTo>
                    <a:pt x="5100155" y="294640"/>
                  </a:lnTo>
                  <a:lnTo>
                    <a:pt x="5131778" y="294640"/>
                  </a:lnTo>
                  <a:lnTo>
                    <a:pt x="5152987" y="282575"/>
                  </a:lnTo>
                  <a:lnTo>
                    <a:pt x="5168735" y="274447"/>
                  </a:lnTo>
                  <a:lnTo>
                    <a:pt x="5189817" y="262382"/>
                  </a:lnTo>
                  <a:lnTo>
                    <a:pt x="5205692" y="246253"/>
                  </a:lnTo>
                  <a:lnTo>
                    <a:pt x="5216233" y="238125"/>
                  </a:lnTo>
                  <a:lnTo>
                    <a:pt x="5226774" y="217932"/>
                  </a:lnTo>
                  <a:lnTo>
                    <a:pt x="5237315" y="201803"/>
                  </a:lnTo>
                  <a:lnTo>
                    <a:pt x="5247856" y="189738"/>
                  </a:lnTo>
                  <a:lnTo>
                    <a:pt x="5247856" y="145288"/>
                  </a:lnTo>
                  <a:lnTo>
                    <a:pt x="5253190" y="121031"/>
                  </a:lnTo>
                  <a:close/>
                </a:path>
                <a:path w="9316720" h="2776854">
                  <a:moveTo>
                    <a:pt x="9316174" y="667512"/>
                  </a:moveTo>
                  <a:lnTo>
                    <a:pt x="0" y="2776728"/>
                  </a:lnTo>
                  <a:lnTo>
                    <a:pt x="9316174" y="2776728"/>
                  </a:lnTo>
                  <a:lnTo>
                    <a:pt x="9316174" y="667512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17270" y="24130"/>
            <a:ext cx="9989185" cy="9963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3200" spc="-40" dirty="0" smtClean="0">
                <a:solidFill>
                  <a:srgbClr val="1F1F1F"/>
                </a:solidFill>
              </a:rPr>
              <a:t>           </a:t>
            </a:r>
            <a:r>
              <a:rPr lang="ru-RU" sz="3200" u="sng" spc="-40" dirty="0" smtClean="0">
                <a:solidFill>
                  <a:srgbClr val="1F1F1F"/>
                </a:solidFill>
              </a:rPr>
              <a:t>Проект «С чего начинается Родина»</a:t>
            </a:r>
            <a:br>
              <a:rPr lang="ru-RU" sz="3200" u="sng" spc="-40" dirty="0" smtClean="0">
                <a:solidFill>
                  <a:srgbClr val="1F1F1F"/>
                </a:solidFill>
              </a:rPr>
            </a:br>
            <a:endParaRPr sz="3200" u="sng" dirty="0"/>
          </a:p>
        </p:txBody>
      </p:sp>
      <p:sp>
        <p:nvSpPr>
          <p:cNvPr id="7" name="object 7"/>
          <p:cNvSpPr txBox="1"/>
          <p:nvPr/>
        </p:nvSpPr>
        <p:spPr>
          <a:xfrm>
            <a:off x="1005956" y="782487"/>
            <a:ext cx="10789285" cy="59465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065" marR="432435">
              <a:spcBef>
                <a:spcPts val="680"/>
              </a:spcBef>
              <a:tabLst>
                <a:tab pos="356870" algn="l"/>
                <a:tab pos="357505" algn="l"/>
              </a:tabLst>
            </a:pPr>
            <a:r>
              <a:rPr lang="ru-RU" sz="3200" u="sng" dirty="0">
                <a:sym typeface="+mn-ea"/>
              </a:rPr>
              <a:t>Проблема</a:t>
            </a:r>
            <a:r>
              <a:rPr lang="ru-RU" sz="3200" dirty="0">
                <a:sym typeface="+mn-ea"/>
              </a:rPr>
              <a:t>:</a:t>
            </a:r>
            <a:r>
              <a:rPr lang="ru-RU" sz="2800" dirty="0">
                <a:sym typeface="+mn-ea"/>
              </a:rPr>
              <a:t>  Недостаточный уровень знаний о своей семье, городе, стране, недостаточная </a:t>
            </a:r>
            <a:r>
              <a:rPr lang="ru-RU" sz="2800" dirty="0" err="1">
                <a:sym typeface="+mn-ea"/>
              </a:rPr>
              <a:t>сформированность</a:t>
            </a:r>
            <a:r>
              <a:rPr lang="ru-RU" sz="2800" dirty="0">
                <a:sym typeface="+mn-ea"/>
              </a:rPr>
              <a:t> нравственно-патриотических  качеств.</a:t>
            </a:r>
            <a:br>
              <a:rPr lang="ru-RU" sz="2800" dirty="0">
                <a:sym typeface="+mn-ea"/>
              </a:rPr>
            </a:br>
            <a:r>
              <a:rPr lang="ru-RU" sz="2800" spc="-30" dirty="0">
                <a:solidFill>
                  <a:srgbClr val="1F1F1F"/>
                </a:solidFill>
                <a:sym typeface="+mn-ea"/>
              </a:rPr>
              <a:t/>
            </a:r>
            <a:br>
              <a:rPr lang="ru-RU" sz="2800" spc="-30" dirty="0">
                <a:solidFill>
                  <a:srgbClr val="1F1F1F"/>
                </a:solidFill>
                <a:sym typeface="+mn-ea"/>
              </a:rPr>
            </a:br>
            <a:r>
              <a:rPr lang="ru-RU" sz="2800" u="sng" spc="-25" dirty="0" smtClean="0">
                <a:solidFill>
                  <a:srgbClr val="1F1F1F"/>
                </a:solidFill>
                <a:latin typeface="Microsoft Sans Serif" panose="020B0604020202020204"/>
                <a:cs typeface="Microsoft Sans Serif" panose="020B0604020202020204"/>
              </a:rPr>
              <a:t>Цель</a:t>
            </a:r>
            <a:r>
              <a:rPr lang="ru-RU" sz="2800" spc="-25" dirty="0" smtClean="0">
                <a:solidFill>
                  <a:srgbClr val="1F1F1F"/>
                </a:solidFill>
                <a:latin typeface="Microsoft Sans Serif" panose="020B0604020202020204"/>
                <a:cs typeface="Microsoft Sans Serif" panose="020B0604020202020204"/>
              </a:rPr>
              <a:t>: Воспитание нравственно-патриотических чувств у детей дошкольного возраста через систематизацию знаний о своей семье , о родном городе, о своей стране. Ориентировать родителей воспитанников на патриотическое воспитание детей в семье.</a:t>
            </a:r>
          </a:p>
          <a:p>
            <a:pPr marL="12065" marR="432435">
              <a:lnSpc>
                <a:spcPct val="100000"/>
              </a:lnSpc>
              <a:spcBef>
                <a:spcPts val="680"/>
              </a:spcBef>
              <a:tabLst>
                <a:tab pos="356870" algn="l"/>
                <a:tab pos="357505" algn="l"/>
              </a:tabLst>
            </a:pPr>
            <a:endParaRPr lang="ru-RU" sz="2800" spc="-25" dirty="0" smtClean="0">
              <a:solidFill>
                <a:srgbClr val="1F1F1F"/>
              </a:solidFill>
              <a:latin typeface="Microsoft Sans Serif" panose="020B0604020202020204"/>
              <a:cs typeface="Microsoft Sans Serif" panose="020B0604020202020204"/>
            </a:endParaRPr>
          </a:p>
          <a:p>
            <a:pPr marL="12065" marR="432435">
              <a:lnSpc>
                <a:spcPct val="100000"/>
              </a:lnSpc>
              <a:spcBef>
                <a:spcPts val="680"/>
              </a:spcBef>
              <a:tabLst>
                <a:tab pos="356870" algn="l"/>
                <a:tab pos="357505" algn="l"/>
              </a:tabLst>
            </a:pPr>
            <a:r>
              <a:rPr lang="ru-RU" sz="2800" spc="-30" dirty="0" smtClean="0">
                <a:solidFill>
                  <a:srgbClr val="1F1F1F"/>
                </a:solidFill>
                <a:sym typeface="+mn-ea"/>
              </a:rPr>
              <a:t/>
            </a:r>
            <a:br>
              <a:rPr lang="ru-RU" sz="2800" spc="-30" dirty="0" smtClean="0">
                <a:solidFill>
                  <a:srgbClr val="1F1F1F"/>
                </a:solidFill>
                <a:sym typeface="+mn-ea"/>
              </a:rPr>
            </a:br>
            <a:endParaRPr lang="ru-RU" sz="2800" spc="-25" dirty="0" smtClean="0">
              <a:solidFill>
                <a:srgbClr val="1F1F1F"/>
              </a:solidFill>
              <a:latin typeface="Microsoft Sans Serif" panose="020B0604020202020204"/>
              <a:cs typeface="Microsoft Sans Serif" panose="020B0604020202020204"/>
            </a:endParaRPr>
          </a:p>
          <a:p>
            <a:pPr marL="12065" marR="432435">
              <a:lnSpc>
                <a:spcPct val="100000"/>
              </a:lnSpc>
              <a:spcBef>
                <a:spcPts val="680"/>
              </a:spcBef>
              <a:tabLst>
                <a:tab pos="356870" algn="l"/>
                <a:tab pos="357505" algn="l"/>
              </a:tabLst>
            </a:pPr>
            <a:endParaRPr sz="2800" dirty="0">
              <a:latin typeface="Microsoft Sans Serif" panose="020B0604020202020204"/>
              <a:cs typeface="Microsoft Sans Serif" panose="020B0604020202020204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875832" y="4081271"/>
            <a:ext cx="9316720" cy="2776855"/>
            <a:chOff x="2875832" y="4081271"/>
            <a:chExt cx="9316720" cy="277685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22592" y="4407407"/>
              <a:ext cx="1856231" cy="14173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75826" y="4081271"/>
              <a:ext cx="9316720" cy="2776855"/>
            </a:xfrm>
            <a:custGeom>
              <a:avLst/>
              <a:gdLst/>
              <a:ahLst/>
              <a:cxnLst/>
              <a:rect l="l" t="t" r="r" b="b"/>
              <a:pathLst>
                <a:path w="9316720" h="2776854">
                  <a:moveTo>
                    <a:pt x="4960582" y="133858"/>
                  </a:moveTo>
                  <a:lnTo>
                    <a:pt x="4950041" y="125857"/>
                  </a:lnTo>
                  <a:lnTo>
                    <a:pt x="4944707" y="117729"/>
                  </a:lnTo>
                  <a:lnTo>
                    <a:pt x="4939500" y="113792"/>
                  </a:lnTo>
                  <a:lnTo>
                    <a:pt x="4934166" y="113792"/>
                  </a:lnTo>
                  <a:lnTo>
                    <a:pt x="4918291" y="109728"/>
                  </a:lnTo>
                  <a:lnTo>
                    <a:pt x="4902543" y="109728"/>
                  </a:lnTo>
                  <a:lnTo>
                    <a:pt x="4881334" y="113792"/>
                  </a:lnTo>
                  <a:lnTo>
                    <a:pt x="4844504" y="113792"/>
                  </a:lnTo>
                  <a:lnTo>
                    <a:pt x="4839170" y="117729"/>
                  </a:lnTo>
                  <a:lnTo>
                    <a:pt x="4823295" y="125857"/>
                  </a:lnTo>
                  <a:lnTo>
                    <a:pt x="4791672" y="125857"/>
                  </a:lnTo>
                  <a:lnTo>
                    <a:pt x="4770590" y="129794"/>
                  </a:lnTo>
                  <a:lnTo>
                    <a:pt x="4754715" y="133858"/>
                  </a:lnTo>
                  <a:lnTo>
                    <a:pt x="4744174" y="137922"/>
                  </a:lnTo>
                  <a:lnTo>
                    <a:pt x="4717758" y="141859"/>
                  </a:lnTo>
                  <a:lnTo>
                    <a:pt x="4680801" y="141859"/>
                  </a:lnTo>
                  <a:lnTo>
                    <a:pt x="4649178" y="149987"/>
                  </a:lnTo>
                  <a:lnTo>
                    <a:pt x="4633303" y="145923"/>
                  </a:lnTo>
                  <a:lnTo>
                    <a:pt x="4606887" y="149987"/>
                  </a:lnTo>
                  <a:lnTo>
                    <a:pt x="4585805" y="153924"/>
                  </a:lnTo>
                  <a:lnTo>
                    <a:pt x="4575264" y="157988"/>
                  </a:lnTo>
                  <a:lnTo>
                    <a:pt x="4554182" y="162052"/>
                  </a:lnTo>
                  <a:lnTo>
                    <a:pt x="4532973" y="162052"/>
                  </a:lnTo>
                  <a:lnTo>
                    <a:pt x="4511891" y="165989"/>
                  </a:lnTo>
                  <a:lnTo>
                    <a:pt x="4480268" y="174117"/>
                  </a:lnTo>
                  <a:lnTo>
                    <a:pt x="4459059" y="178054"/>
                  </a:lnTo>
                  <a:lnTo>
                    <a:pt x="4443311" y="182118"/>
                  </a:lnTo>
                  <a:lnTo>
                    <a:pt x="4427436" y="182118"/>
                  </a:lnTo>
                  <a:lnTo>
                    <a:pt x="4416895" y="190119"/>
                  </a:lnTo>
                  <a:lnTo>
                    <a:pt x="4395813" y="190119"/>
                  </a:lnTo>
                  <a:lnTo>
                    <a:pt x="4390479" y="198120"/>
                  </a:lnTo>
                  <a:lnTo>
                    <a:pt x="4379938" y="202184"/>
                  </a:lnTo>
                  <a:lnTo>
                    <a:pt x="4364190" y="206248"/>
                  </a:lnTo>
                  <a:lnTo>
                    <a:pt x="4358856" y="214249"/>
                  </a:lnTo>
                  <a:lnTo>
                    <a:pt x="4337774" y="230378"/>
                  </a:lnTo>
                  <a:lnTo>
                    <a:pt x="4327106" y="242443"/>
                  </a:lnTo>
                  <a:lnTo>
                    <a:pt x="4316565" y="258445"/>
                  </a:lnTo>
                  <a:lnTo>
                    <a:pt x="4316565" y="270510"/>
                  </a:lnTo>
                  <a:lnTo>
                    <a:pt x="4311358" y="278638"/>
                  </a:lnTo>
                  <a:lnTo>
                    <a:pt x="4311358" y="282575"/>
                  </a:lnTo>
                  <a:lnTo>
                    <a:pt x="4316565" y="286639"/>
                  </a:lnTo>
                  <a:lnTo>
                    <a:pt x="4321899" y="294640"/>
                  </a:lnTo>
                  <a:lnTo>
                    <a:pt x="4337774" y="294640"/>
                  </a:lnTo>
                  <a:lnTo>
                    <a:pt x="4348315" y="298704"/>
                  </a:lnTo>
                  <a:lnTo>
                    <a:pt x="4358856" y="294640"/>
                  </a:lnTo>
                  <a:lnTo>
                    <a:pt x="4364190" y="290703"/>
                  </a:lnTo>
                  <a:lnTo>
                    <a:pt x="4374731" y="290703"/>
                  </a:lnTo>
                  <a:lnTo>
                    <a:pt x="4385272" y="282575"/>
                  </a:lnTo>
                  <a:lnTo>
                    <a:pt x="4401020" y="282575"/>
                  </a:lnTo>
                  <a:lnTo>
                    <a:pt x="4411688" y="274574"/>
                  </a:lnTo>
                  <a:lnTo>
                    <a:pt x="4422229" y="270510"/>
                  </a:lnTo>
                  <a:lnTo>
                    <a:pt x="4427436" y="270510"/>
                  </a:lnTo>
                  <a:lnTo>
                    <a:pt x="4437977" y="266573"/>
                  </a:lnTo>
                  <a:lnTo>
                    <a:pt x="4453852" y="266573"/>
                  </a:lnTo>
                  <a:lnTo>
                    <a:pt x="4469727" y="254508"/>
                  </a:lnTo>
                  <a:lnTo>
                    <a:pt x="4480268" y="258445"/>
                  </a:lnTo>
                  <a:lnTo>
                    <a:pt x="4485475" y="254508"/>
                  </a:lnTo>
                  <a:lnTo>
                    <a:pt x="4496143" y="250444"/>
                  </a:lnTo>
                  <a:lnTo>
                    <a:pt x="4506684" y="250444"/>
                  </a:lnTo>
                  <a:lnTo>
                    <a:pt x="4517225" y="242443"/>
                  </a:lnTo>
                  <a:lnTo>
                    <a:pt x="4527766" y="238379"/>
                  </a:lnTo>
                  <a:lnTo>
                    <a:pt x="4543514" y="234315"/>
                  </a:lnTo>
                  <a:lnTo>
                    <a:pt x="4559389" y="222250"/>
                  </a:lnTo>
                  <a:lnTo>
                    <a:pt x="4575264" y="214249"/>
                  </a:lnTo>
                  <a:lnTo>
                    <a:pt x="4596346" y="206248"/>
                  </a:lnTo>
                  <a:lnTo>
                    <a:pt x="4601680" y="206248"/>
                  </a:lnTo>
                  <a:lnTo>
                    <a:pt x="4617428" y="202184"/>
                  </a:lnTo>
                  <a:lnTo>
                    <a:pt x="4628096" y="198120"/>
                  </a:lnTo>
                  <a:lnTo>
                    <a:pt x="4633303" y="194183"/>
                  </a:lnTo>
                  <a:lnTo>
                    <a:pt x="4654385" y="186055"/>
                  </a:lnTo>
                  <a:lnTo>
                    <a:pt x="4659719" y="182118"/>
                  </a:lnTo>
                  <a:lnTo>
                    <a:pt x="4680801" y="174117"/>
                  </a:lnTo>
                  <a:lnTo>
                    <a:pt x="4691342" y="174117"/>
                  </a:lnTo>
                  <a:lnTo>
                    <a:pt x="4701883" y="170053"/>
                  </a:lnTo>
                  <a:lnTo>
                    <a:pt x="4707217" y="165989"/>
                  </a:lnTo>
                  <a:lnTo>
                    <a:pt x="4717758" y="165989"/>
                  </a:lnTo>
                  <a:lnTo>
                    <a:pt x="4728299" y="162052"/>
                  </a:lnTo>
                  <a:lnTo>
                    <a:pt x="4744174" y="162052"/>
                  </a:lnTo>
                  <a:lnTo>
                    <a:pt x="4754715" y="153924"/>
                  </a:lnTo>
                  <a:lnTo>
                    <a:pt x="4765256" y="149987"/>
                  </a:lnTo>
                  <a:lnTo>
                    <a:pt x="4818088" y="149987"/>
                  </a:lnTo>
                  <a:lnTo>
                    <a:pt x="4833836" y="145923"/>
                  </a:lnTo>
                  <a:lnTo>
                    <a:pt x="4860252" y="145923"/>
                  </a:lnTo>
                  <a:lnTo>
                    <a:pt x="4881334" y="149987"/>
                  </a:lnTo>
                  <a:lnTo>
                    <a:pt x="4891875" y="153924"/>
                  </a:lnTo>
                  <a:lnTo>
                    <a:pt x="4907750" y="153924"/>
                  </a:lnTo>
                  <a:lnTo>
                    <a:pt x="4923625" y="157988"/>
                  </a:lnTo>
                  <a:lnTo>
                    <a:pt x="4934166" y="153924"/>
                  </a:lnTo>
                  <a:lnTo>
                    <a:pt x="4944707" y="153924"/>
                  </a:lnTo>
                  <a:lnTo>
                    <a:pt x="4950041" y="145923"/>
                  </a:lnTo>
                  <a:lnTo>
                    <a:pt x="4955248" y="141859"/>
                  </a:lnTo>
                  <a:lnTo>
                    <a:pt x="4960582" y="133858"/>
                  </a:lnTo>
                  <a:close/>
                </a:path>
                <a:path w="9316720" h="2776854">
                  <a:moveTo>
                    <a:pt x="5253190" y="121031"/>
                  </a:moveTo>
                  <a:lnTo>
                    <a:pt x="5232108" y="88773"/>
                  </a:lnTo>
                  <a:lnTo>
                    <a:pt x="5221567" y="68580"/>
                  </a:lnTo>
                  <a:lnTo>
                    <a:pt x="5211026" y="52451"/>
                  </a:lnTo>
                  <a:lnTo>
                    <a:pt x="5205692" y="40386"/>
                  </a:lnTo>
                  <a:lnTo>
                    <a:pt x="5184610" y="28194"/>
                  </a:lnTo>
                  <a:lnTo>
                    <a:pt x="5174069" y="20193"/>
                  </a:lnTo>
                  <a:lnTo>
                    <a:pt x="5152987" y="16129"/>
                  </a:lnTo>
                  <a:lnTo>
                    <a:pt x="5137112" y="8001"/>
                  </a:lnTo>
                  <a:lnTo>
                    <a:pt x="5121364" y="8001"/>
                  </a:lnTo>
                  <a:lnTo>
                    <a:pt x="5100155" y="4064"/>
                  </a:lnTo>
                  <a:lnTo>
                    <a:pt x="5089614" y="0"/>
                  </a:lnTo>
                  <a:lnTo>
                    <a:pt x="5073866" y="4064"/>
                  </a:lnTo>
                  <a:lnTo>
                    <a:pt x="5068532" y="0"/>
                  </a:lnTo>
                  <a:lnTo>
                    <a:pt x="5052657" y="12065"/>
                  </a:lnTo>
                  <a:lnTo>
                    <a:pt x="5042116" y="16129"/>
                  </a:lnTo>
                  <a:lnTo>
                    <a:pt x="5036909" y="20193"/>
                  </a:lnTo>
                  <a:lnTo>
                    <a:pt x="5036909" y="24257"/>
                  </a:lnTo>
                  <a:lnTo>
                    <a:pt x="5021034" y="36322"/>
                  </a:lnTo>
                  <a:lnTo>
                    <a:pt x="5015827" y="36322"/>
                  </a:lnTo>
                  <a:lnTo>
                    <a:pt x="5005286" y="44450"/>
                  </a:lnTo>
                  <a:lnTo>
                    <a:pt x="4994618" y="48387"/>
                  </a:lnTo>
                  <a:lnTo>
                    <a:pt x="4989411" y="52451"/>
                  </a:lnTo>
                  <a:lnTo>
                    <a:pt x="4978870" y="52451"/>
                  </a:lnTo>
                  <a:lnTo>
                    <a:pt x="4978870" y="60579"/>
                  </a:lnTo>
                  <a:lnTo>
                    <a:pt x="4989411" y="60579"/>
                  </a:lnTo>
                  <a:lnTo>
                    <a:pt x="4999952" y="68580"/>
                  </a:lnTo>
                  <a:lnTo>
                    <a:pt x="5010493" y="68580"/>
                  </a:lnTo>
                  <a:lnTo>
                    <a:pt x="5021034" y="72644"/>
                  </a:lnTo>
                  <a:lnTo>
                    <a:pt x="5026368" y="76708"/>
                  </a:lnTo>
                  <a:lnTo>
                    <a:pt x="5036909" y="80772"/>
                  </a:lnTo>
                  <a:lnTo>
                    <a:pt x="5057991" y="80772"/>
                  </a:lnTo>
                  <a:lnTo>
                    <a:pt x="5068532" y="84709"/>
                  </a:lnTo>
                  <a:lnTo>
                    <a:pt x="5073866" y="80772"/>
                  </a:lnTo>
                  <a:lnTo>
                    <a:pt x="5084407" y="80772"/>
                  </a:lnTo>
                  <a:lnTo>
                    <a:pt x="5084407" y="76708"/>
                  </a:lnTo>
                  <a:lnTo>
                    <a:pt x="5089614" y="80772"/>
                  </a:lnTo>
                  <a:lnTo>
                    <a:pt x="5105489" y="80772"/>
                  </a:lnTo>
                  <a:lnTo>
                    <a:pt x="5110696" y="84709"/>
                  </a:lnTo>
                  <a:lnTo>
                    <a:pt x="5131778" y="84709"/>
                  </a:lnTo>
                  <a:lnTo>
                    <a:pt x="5137112" y="92837"/>
                  </a:lnTo>
                  <a:lnTo>
                    <a:pt x="5142446" y="96901"/>
                  </a:lnTo>
                  <a:lnTo>
                    <a:pt x="5142446" y="100965"/>
                  </a:lnTo>
                  <a:lnTo>
                    <a:pt x="5158194" y="113030"/>
                  </a:lnTo>
                  <a:lnTo>
                    <a:pt x="5158194" y="129159"/>
                  </a:lnTo>
                  <a:lnTo>
                    <a:pt x="5163528" y="133223"/>
                  </a:lnTo>
                  <a:lnTo>
                    <a:pt x="5163528" y="137287"/>
                  </a:lnTo>
                  <a:lnTo>
                    <a:pt x="5158194" y="141224"/>
                  </a:lnTo>
                  <a:lnTo>
                    <a:pt x="5158194" y="201803"/>
                  </a:lnTo>
                  <a:lnTo>
                    <a:pt x="5142446" y="226060"/>
                  </a:lnTo>
                  <a:lnTo>
                    <a:pt x="5137112" y="221996"/>
                  </a:lnTo>
                  <a:lnTo>
                    <a:pt x="5126571" y="230124"/>
                  </a:lnTo>
                  <a:lnTo>
                    <a:pt x="5121364" y="238125"/>
                  </a:lnTo>
                  <a:lnTo>
                    <a:pt x="5116030" y="242189"/>
                  </a:lnTo>
                  <a:lnTo>
                    <a:pt x="5110696" y="242189"/>
                  </a:lnTo>
                  <a:lnTo>
                    <a:pt x="5100155" y="246253"/>
                  </a:lnTo>
                  <a:lnTo>
                    <a:pt x="5100155" y="250317"/>
                  </a:lnTo>
                  <a:lnTo>
                    <a:pt x="5089614" y="254254"/>
                  </a:lnTo>
                  <a:lnTo>
                    <a:pt x="5084407" y="254254"/>
                  </a:lnTo>
                  <a:lnTo>
                    <a:pt x="5084407" y="258318"/>
                  </a:lnTo>
                  <a:lnTo>
                    <a:pt x="5073866" y="258318"/>
                  </a:lnTo>
                  <a:lnTo>
                    <a:pt x="5057991" y="246253"/>
                  </a:lnTo>
                  <a:lnTo>
                    <a:pt x="5057991" y="238125"/>
                  </a:lnTo>
                  <a:lnTo>
                    <a:pt x="5042116" y="226060"/>
                  </a:lnTo>
                  <a:lnTo>
                    <a:pt x="5042116" y="217932"/>
                  </a:lnTo>
                  <a:lnTo>
                    <a:pt x="5036909" y="213868"/>
                  </a:lnTo>
                  <a:lnTo>
                    <a:pt x="5031575" y="205867"/>
                  </a:lnTo>
                  <a:lnTo>
                    <a:pt x="5021034" y="205867"/>
                  </a:lnTo>
                  <a:lnTo>
                    <a:pt x="5021034" y="217932"/>
                  </a:lnTo>
                  <a:lnTo>
                    <a:pt x="5015827" y="221996"/>
                  </a:lnTo>
                  <a:lnTo>
                    <a:pt x="5015827" y="226060"/>
                  </a:lnTo>
                  <a:lnTo>
                    <a:pt x="5026368" y="250317"/>
                  </a:lnTo>
                  <a:lnTo>
                    <a:pt x="5042116" y="270383"/>
                  </a:lnTo>
                  <a:lnTo>
                    <a:pt x="5047450" y="278511"/>
                  </a:lnTo>
                  <a:lnTo>
                    <a:pt x="5068532" y="290576"/>
                  </a:lnTo>
                  <a:lnTo>
                    <a:pt x="5089614" y="298704"/>
                  </a:lnTo>
                  <a:lnTo>
                    <a:pt x="5100155" y="294640"/>
                  </a:lnTo>
                  <a:lnTo>
                    <a:pt x="5131778" y="294640"/>
                  </a:lnTo>
                  <a:lnTo>
                    <a:pt x="5152987" y="282575"/>
                  </a:lnTo>
                  <a:lnTo>
                    <a:pt x="5168735" y="274447"/>
                  </a:lnTo>
                  <a:lnTo>
                    <a:pt x="5189817" y="262382"/>
                  </a:lnTo>
                  <a:lnTo>
                    <a:pt x="5205692" y="246253"/>
                  </a:lnTo>
                  <a:lnTo>
                    <a:pt x="5216233" y="238125"/>
                  </a:lnTo>
                  <a:lnTo>
                    <a:pt x="5226774" y="217932"/>
                  </a:lnTo>
                  <a:lnTo>
                    <a:pt x="5237315" y="201803"/>
                  </a:lnTo>
                  <a:lnTo>
                    <a:pt x="5247856" y="189738"/>
                  </a:lnTo>
                  <a:lnTo>
                    <a:pt x="5247856" y="145288"/>
                  </a:lnTo>
                  <a:lnTo>
                    <a:pt x="5253190" y="121031"/>
                  </a:lnTo>
                  <a:close/>
                </a:path>
                <a:path w="9316720" h="2776854">
                  <a:moveTo>
                    <a:pt x="9316174" y="667512"/>
                  </a:moveTo>
                  <a:lnTo>
                    <a:pt x="0" y="2776728"/>
                  </a:lnTo>
                  <a:lnTo>
                    <a:pt x="9316174" y="2776728"/>
                  </a:lnTo>
                  <a:lnTo>
                    <a:pt x="9316174" y="667512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96544" y="597789"/>
            <a:ext cx="10791190" cy="5367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3600" u="sng" spc="-30" dirty="0" smtClean="0">
                <a:solidFill>
                  <a:srgbClr val="1F1F1F"/>
                </a:solidFill>
              </a:rPr>
              <a:t>Задачи</a:t>
            </a:r>
            <a:r>
              <a:rPr lang="ru-RU" sz="3600" spc="-30" dirty="0" smtClean="0">
                <a:solidFill>
                  <a:srgbClr val="1F1F1F"/>
                </a:solidFill>
              </a:rPr>
              <a:t>:</a:t>
            </a:r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- Закрепить </a:t>
            </a:r>
            <a:r>
              <a:rPr lang="ru-RU" dirty="0"/>
              <a:t>знание у детей представления о семье, городе, в котором они живут, о стране;</a:t>
            </a:r>
            <a:br>
              <a:rPr lang="ru-RU" dirty="0"/>
            </a:br>
            <a:r>
              <a:rPr lang="ru-RU" dirty="0" smtClean="0"/>
              <a:t>- Закреплять </a:t>
            </a:r>
            <a:r>
              <a:rPr lang="ru-RU" dirty="0"/>
              <a:t>знания о государственных праздниках </a:t>
            </a:r>
            <a:r>
              <a:rPr lang="ru-RU" dirty="0" smtClean="0"/>
              <a:t>России;</a:t>
            </a:r>
            <a:br>
              <a:rPr lang="ru-RU" dirty="0" smtClean="0"/>
            </a:br>
            <a:r>
              <a:rPr lang="ru-RU" dirty="0" smtClean="0"/>
              <a:t>- Закреплять </a:t>
            </a:r>
            <a:r>
              <a:rPr lang="ru-RU" dirty="0"/>
              <a:t>знания о государственной символике;</a:t>
            </a:r>
            <a:br>
              <a:rPr lang="ru-RU" dirty="0"/>
            </a:br>
            <a:r>
              <a:rPr lang="ru-RU" dirty="0" smtClean="0"/>
              <a:t>- Развивать </a:t>
            </a:r>
            <a:r>
              <a:rPr lang="ru-RU" dirty="0"/>
              <a:t>связную речь, обогащать и развивать словарный запас детей;</a:t>
            </a:r>
            <a:br>
              <a:rPr lang="ru-RU" dirty="0"/>
            </a:br>
            <a:r>
              <a:rPr lang="ru-RU" dirty="0" smtClean="0"/>
              <a:t>- Продолжить </a:t>
            </a:r>
            <a:r>
              <a:rPr lang="ru-RU" dirty="0"/>
              <a:t>учить детей громко и выразительно читать стихи;</a:t>
            </a:r>
            <a:br>
              <a:rPr lang="ru-RU" dirty="0"/>
            </a:br>
            <a:r>
              <a:rPr lang="ru-RU" dirty="0" smtClean="0"/>
              <a:t>- Воспитывать любовь и уважение </a:t>
            </a:r>
            <a:r>
              <a:rPr lang="ru-RU" dirty="0"/>
              <a:t>к Родине , умение видеть прекрасное, </a:t>
            </a:r>
            <a:r>
              <a:rPr lang="ru-RU" dirty="0" smtClean="0"/>
              <a:t>гордиться ею.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r>
              <a:rPr lang="ru-RU" sz="3200" u="sng" dirty="0"/>
              <a:t> </a:t>
            </a:r>
            <a:endParaRPr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644" y="-5333"/>
            <a:ext cx="10217150" cy="1107996"/>
          </a:xfrm>
        </p:spPr>
        <p:txBody>
          <a:bodyPr/>
          <a:lstStyle/>
          <a:p>
            <a:pPr algn="ctr"/>
            <a:r>
              <a:rPr lang="ru-RU" sz="3600" b="1" i="1" dirty="0" smtClean="0"/>
              <a:t>Мероприятия проекта в рамках образовательных областей.</a:t>
            </a:r>
            <a:endParaRPr lang="ru-RU" sz="3600" b="1" i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Comp\Downloads\IMG-20230522-WA00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283" y="1577975"/>
            <a:ext cx="3788568" cy="505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524000"/>
            <a:ext cx="34290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58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908954" y="4786062"/>
            <a:ext cx="9283338" cy="2103166"/>
            <a:chOff x="2875826" y="4081271"/>
            <a:chExt cx="9316720" cy="277685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22592" y="4407407"/>
              <a:ext cx="1856231" cy="14173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75826" y="4081271"/>
              <a:ext cx="9316720" cy="2776855"/>
            </a:xfrm>
            <a:custGeom>
              <a:avLst/>
              <a:gdLst/>
              <a:ahLst/>
              <a:cxnLst/>
              <a:rect l="l" t="t" r="r" b="b"/>
              <a:pathLst>
                <a:path w="9316720" h="2776854">
                  <a:moveTo>
                    <a:pt x="4960582" y="133858"/>
                  </a:moveTo>
                  <a:lnTo>
                    <a:pt x="4950041" y="125857"/>
                  </a:lnTo>
                  <a:lnTo>
                    <a:pt x="4944707" y="117729"/>
                  </a:lnTo>
                  <a:lnTo>
                    <a:pt x="4939500" y="113792"/>
                  </a:lnTo>
                  <a:lnTo>
                    <a:pt x="4934166" y="113792"/>
                  </a:lnTo>
                  <a:lnTo>
                    <a:pt x="4918291" y="109728"/>
                  </a:lnTo>
                  <a:lnTo>
                    <a:pt x="4902543" y="109728"/>
                  </a:lnTo>
                  <a:lnTo>
                    <a:pt x="4881334" y="113792"/>
                  </a:lnTo>
                  <a:lnTo>
                    <a:pt x="4844504" y="113792"/>
                  </a:lnTo>
                  <a:lnTo>
                    <a:pt x="4839170" y="117729"/>
                  </a:lnTo>
                  <a:lnTo>
                    <a:pt x="4823295" y="125857"/>
                  </a:lnTo>
                  <a:lnTo>
                    <a:pt x="4791672" y="125857"/>
                  </a:lnTo>
                  <a:lnTo>
                    <a:pt x="4770590" y="129794"/>
                  </a:lnTo>
                  <a:lnTo>
                    <a:pt x="4754715" y="133858"/>
                  </a:lnTo>
                  <a:lnTo>
                    <a:pt x="4744174" y="137922"/>
                  </a:lnTo>
                  <a:lnTo>
                    <a:pt x="4717758" y="141859"/>
                  </a:lnTo>
                  <a:lnTo>
                    <a:pt x="4680801" y="141859"/>
                  </a:lnTo>
                  <a:lnTo>
                    <a:pt x="4649178" y="149987"/>
                  </a:lnTo>
                  <a:lnTo>
                    <a:pt x="4633303" y="145923"/>
                  </a:lnTo>
                  <a:lnTo>
                    <a:pt x="4606887" y="149987"/>
                  </a:lnTo>
                  <a:lnTo>
                    <a:pt x="4585805" y="153924"/>
                  </a:lnTo>
                  <a:lnTo>
                    <a:pt x="4575264" y="157988"/>
                  </a:lnTo>
                  <a:lnTo>
                    <a:pt x="4554182" y="162052"/>
                  </a:lnTo>
                  <a:lnTo>
                    <a:pt x="4532973" y="162052"/>
                  </a:lnTo>
                  <a:lnTo>
                    <a:pt x="4511891" y="165989"/>
                  </a:lnTo>
                  <a:lnTo>
                    <a:pt x="4480268" y="174117"/>
                  </a:lnTo>
                  <a:lnTo>
                    <a:pt x="4459059" y="178054"/>
                  </a:lnTo>
                  <a:lnTo>
                    <a:pt x="4443311" y="182118"/>
                  </a:lnTo>
                  <a:lnTo>
                    <a:pt x="4427436" y="182118"/>
                  </a:lnTo>
                  <a:lnTo>
                    <a:pt x="4416895" y="190119"/>
                  </a:lnTo>
                  <a:lnTo>
                    <a:pt x="4395813" y="190119"/>
                  </a:lnTo>
                  <a:lnTo>
                    <a:pt x="4390479" y="198120"/>
                  </a:lnTo>
                  <a:lnTo>
                    <a:pt x="4379938" y="202184"/>
                  </a:lnTo>
                  <a:lnTo>
                    <a:pt x="4364190" y="206248"/>
                  </a:lnTo>
                  <a:lnTo>
                    <a:pt x="4358856" y="214249"/>
                  </a:lnTo>
                  <a:lnTo>
                    <a:pt x="4337774" y="230378"/>
                  </a:lnTo>
                  <a:lnTo>
                    <a:pt x="4327106" y="242443"/>
                  </a:lnTo>
                  <a:lnTo>
                    <a:pt x="4316565" y="258445"/>
                  </a:lnTo>
                  <a:lnTo>
                    <a:pt x="4316565" y="270510"/>
                  </a:lnTo>
                  <a:lnTo>
                    <a:pt x="4311358" y="278638"/>
                  </a:lnTo>
                  <a:lnTo>
                    <a:pt x="4311358" y="282575"/>
                  </a:lnTo>
                  <a:lnTo>
                    <a:pt x="4316565" y="286639"/>
                  </a:lnTo>
                  <a:lnTo>
                    <a:pt x="4321899" y="294640"/>
                  </a:lnTo>
                  <a:lnTo>
                    <a:pt x="4337774" y="294640"/>
                  </a:lnTo>
                  <a:lnTo>
                    <a:pt x="4348315" y="298704"/>
                  </a:lnTo>
                  <a:lnTo>
                    <a:pt x="4358856" y="294640"/>
                  </a:lnTo>
                  <a:lnTo>
                    <a:pt x="4364190" y="290703"/>
                  </a:lnTo>
                  <a:lnTo>
                    <a:pt x="4374731" y="290703"/>
                  </a:lnTo>
                  <a:lnTo>
                    <a:pt x="4385272" y="282575"/>
                  </a:lnTo>
                  <a:lnTo>
                    <a:pt x="4401020" y="282575"/>
                  </a:lnTo>
                  <a:lnTo>
                    <a:pt x="4411688" y="274574"/>
                  </a:lnTo>
                  <a:lnTo>
                    <a:pt x="4422229" y="270510"/>
                  </a:lnTo>
                  <a:lnTo>
                    <a:pt x="4427436" y="270510"/>
                  </a:lnTo>
                  <a:lnTo>
                    <a:pt x="4437977" y="266573"/>
                  </a:lnTo>
                  <a:lnTo>
                    <a:pt x="4453852" y="266573"/>
                  </a:lnTo>
                  <a:lnTo>
                    <a:pt x="4469727" y="254508"/>
                  </a:lnTo>
                  <a:lnTo>
                    <a:pt x="4480268" y="258445"/>
                  </a:lnTo>
                  <a:lnTo>
                    <a:pt x="4485475" y="254508"/>
                  </a:lnTo>
                  <a:lnTo>
                    <a:pt x="4496143" y="250444"/>
                  </a:lnTo>
                  <a:lnTo>
                    <a:pt x="4506684" y="250444"/>
                  </a:lnTo>
                  <a:lnTo>
                    <a:pt x="4517225" y="242443"/>
                  </a:lnTo>
                  <a:lnTo>
                    <a:pt x="4527766" y="238379"/>
                  </a:lnTo>
                  <a:lnTo>
                    <a:pt x="4543514" y="234315"/>
                  </a:lnTo>
                  <a:lnTo>
                    <a:pt x="4559389" y="222250"/>
                  </a:lnTo>
                  <a:lnTo>
                    <a:pt x="4575264" y="214249"/>
                  </a:lnTo>
                  <a:lnTo>
                    <a:pt x="4596346" y="206248"/>
                  </a:lnTo>
                  <a:lnTo>
                    <a:pt x="4601680" y="206248"/>
                  </a:lnTo>
                  <a:lnTo>
                    <a:pt x="4617428" y="202184"/>
                  </a:lnTo>
                  <a:lnTo>
                    <a:pt x="4628096" y="198120"/>
                  </a:lnTo>
                  <a:lnTo>
                    <a:pt x="4633303" y="194183"/>
                  </a:lnTo>
                  <a:lnTo>
                    <a:pt x="4654385" y="186055"/>
                  </a:lnTo>
                  <a:lnTo>
                    <a:pt x="4659719" y="182118"/>
                  </a:lnTo>
                  <a:lnTo>
                    <a:pt x="4680801" y="174117"/>
                  </a:lnTo>
                  <a:lnTo>
                    <a:pt x="4691342" y="174117"/>
                  </a:lnTo>
                  <a:lnTo>
                    <a:pt x="4701883" y="170053"/>
                  </a:lnTo>
                  <a:lnTo>
                    <a:pt x="4707217" y="165989"/>
                  </a:lnTo>
                  <a:lnTo>
                    <a:pt x="4717758" y="165989"/>
                  </a:lnTo>
                  <a:lnTo>
                    <a:pt x="4728299" y="162052"/>
                  </a:lnTo>
                  <a:lnTo>
                    <a:pt x="4744174" y="162052"/>
                  </a:lnTo>
                  <a:lnTo>
                    <a:pt x="4754715" y="153924"/>
                  </a:lnTo>
                  <a:lnTo>
                    <a:pt x="4765256" y="149987"/>
                  </a:lnTo>
                  <a:lnTo>
                    <a:pt x="4818088" y="149987"/>
                  </a:lnTo>
                  <a:lnTo>
                    <a:pt x="4833836" y="145923"/>
                  </a:lnTo>
                  <a:lnTo>
                    <a:pt x="4860252" y="145923"/>
                  </a:lnTo>
                  <a:lnTo>
                    <a:pt x="4881334" y="149987"/>
                  </a:lnTo>
                  <a:lnTo>
                    <a:pt x="4891875" y="153924"/>
                  </a:lnTo>
                  <a:lnTo>
                    <a:pt x="4907750" y="153924"/>
                  </a:lnTo>
                  <a:lnTo>
                    <a:pt x="4923625" y="157988"/>
                  </a:lnTo>
                  <a:lnTo>
                    <a:pt x="4934166" y="153924"/>
                  </a:lnTo>
                  <a:lnTo>
                    <a:pt x="4944707" y="153924"/>
                  </a:lnTo>
                  <a:lnTo>
                    <a:pt x="4950041" y="145923"/>
                  </a:lnTo>
                  <a:lnTo>
                    <a:pt x="4955248" y="141859"/>
                  </a:lnTo>
                  <a:lnTo>
                    <a:pt x="4960582" y="133858"/>
                  </a:lnTo>
                  <a:close/>
                </a:path>
                <a:path w="9316720" h="2776854">
                  <a:moveTo>
                    <a:pt x="5253190" y="121031"/>
                  </a:moveTo>
                  <a:lnTo>
                    <a:pt x="5232108" y="88773"/>
                  </a:lnTo>
                  <a:lnTo>
                    <a:pt x="5221567" y="68580"/>
                  </a:lnTo>
                  <a:lnTo>
                    <a:pt x="5211026" y="52451"/>
                  </a:lnTo>
                  <a:lnTo>
                    <a:pt x="5205692" y="40386"/>
                  </a:lnTo>
                  <a:lnTo>
                    <a:pt x="5184610" y="28194"/>
                  </a:lnTo>
                  <a:lnTo>
                    <a:pt x="5174069" y="20193"/>
                  </a:lnTo>
                  <a:lnTo>
                    <a:pt x="5152987" y="16129"/>
                  </a:lnTo>
                  <a:lnTo>
                    <a:pt x="5137112" y="8001"/>
                  </a:lnTo>
                  <a:lnTo>
                    <a:pt x="5121364" y="8001"/>
                  </a:lnTo>
                  <a:lnTo>
                    <a:pt x="5100155" y="4064"/>
                  </a:lnTo>
                  <a:lnTo>
                    <a:pt x="5089614" y="0"/>
                  </a:lnTo>
                  <a:lnTo>
                    <a:pt x="5073866" y="4064"/>
                  </a:lnTo>
                  <a:lnTo>
                    <a:pt x="5068532" y="0"/>
                  </a:lnTo>
                  <a:lnTo>
                    <a:pt x="5052657" y="12065"/>
                  </a:lnTo>
                  <a:lnTo>
                    <a:pt x="5042116" y="16129"/>
                  </a:lnTo>
                  <a:lnTo>
                    <a:pt x="5036909" y="20193"/>
                  </a:lnTo>
                  <a:lnTo>
                    <a:pt x="5036909" y="24257"/>
                  </a:lnTo>
                  <a:lnTo>
                    <a:pt x="5021034" y="36322"/>
                  </a:lnTo>
                  <a:lnTo>
                    <a:pt x="5015827" y="36322"/>
                  </a:lnTo>
                  <a:lnTo>
                    <a:pt x="5005286" y="44450"/>
                  </a:lnTo>
                  <a:lnTo>
                    <a:pt x="4994618" y="48387"/>
                  </a:lnTo>
                  <a:lnTo>
                    <a:pt x="4989411" y="52451"/>
                  </a:lnTo>
                  <a:lnTo>
                    <a:pt x="4978870" y="52451"/>
                  </a:lnTo>
                  <a:lnTo>
                    <a:pt x="4978870" y="60579"/>
                  </a:lnTo>
                  <a:lnTo>
                    <a:pt x="4989411" y="60579"/>
                  </a:lnTo>
                  <a:lnTo>
                    <a:pt x="4999952" y="68580"/>
                  </a:lnTo>
                  <a:lnTo>
                    <a:pt x="5010493" y="68580"/>
                  </a:lnTo>
                  <a:lnTo>
                    <a:pt x="5021034" y="72644"/>
                  </a:lnTo>
                  <a:lnTo>
                    <a:pt x="5026368" y="76708"/>
                  </a:lnTo>
                  <a:lnTo>
                    <a:pt x="5036909" y="80772"/>
                  </a:lnTo>
                  <a:lnTo>
                    <a:pt x="5057991" y="80772"/>
                  </a:lnTo>
                  <a:lnTo>
                    <a:pt x="5068532" y="84709"/>
                  </a:lnTo>
                  <a:lnTo>
                    <a:pt x="5073866" y="80772"/>
                  </a:lnTo>
                  <a:lnTo>
                    <a:pt x="5084407" y="80772"/>
                  </a:lnTo>
                  <a:lnTo>
                    <a:pt x="5084407" y="76708"/>
                  </a:lnTo>
                  <a:lnTo>
                    <a:pt x="5089614" y="80772"/>
                  </a:lnTo>
                  <a:lnTo>
                    <a:pt x="5105489" y="80772"/>
                  </a:lnTo>
                  <a:lnTo>
                    <a:pt x="5110696" y="84709"/>
                  </a:lnTo>
                  <a:lnTo>
                    <a:pt x="5131778" y="84709"/>
                  </a:lnTo>
                  <a:lnTo>
                    <a:pt x="5137112" y="92837"/>
                  </a:lnTo>
                  <a:lnTo>
                    <a:pt x="5142446" y="96901"/>
                  </a:lnTo>
                  <a:lnTo>
                    <a:pt x="5142446" y="100965"/>
                  </a:lnTo>
                  <a:lnTo>
                    <a:pt x="5158194" y="113030"/>
                  </a:lnTo>
                  <a:lnTo>
                    <a:pt x="5158194" y="129159"/>
                  </a:lnTo>
                  <a:lnTo>
                    <a:pt x="5163528" y="133223"/>
                  </a:lnTo>
                  <a:lnTo>
                    <a:pt x="5163528" y="137287"/>
                  </a:lnTo>
                  <a:lnTo>
                    <a:pt x="5158194" y="141224"/>
                  </a:lnTo>
                  <a:lnTo>
                    <a:pt x="5158194" y="201803"/>
                  </a:lnTo>
                  <a:lnTo>
                    <a:pt x="5142446" y="226060"/>
                  </a:lnTo>
                  <a:lnTo>
                    <a:pt x="5137112" y="221996"/>
                  </a:lnTo>
                  <a:lnTo>
                    <a:pt x="5126571" y="230124"/>
                  </a:lnTo>
                  <a:lnTo>
                    <a:pt x="5121364" y="238125"/>
                  </a:lnTo>
                  <a:lnTo>
                    <a:pt x="5116030" y="242189"/>
                  </a:lnTo>
                  <a:lnTo>
                    <a:pt x="5110696" y="242189"/>
                  </a:lnTo>
                  <a:lnTo>
                    <a:pt x="5100155" y="246253"/>
                  </a:lnTo>
                  <a:lnTo>
                    <a:pt x="5100155" y="250317"/>
                  </a:lnTo>
                  <a:lnTo>
                    <a:pt x="5089614" y="254254"/>
                  </a:lnTo>
                  <a:lnTo>
                    <a:pt x="5084407" y="254254"/>
                  </a:lnTo>
                  <a:lnTo>
                    <a:pt x="5084407" y="258318"/>
                  </a:lnTo>
                  <a:lnTo>
                    <a:pt x="5073866" y="258318"/>
                  </a:lnTo>
                  <a:lnTo>
                    <a:pt x="5057991" y="246253"/>
                  </a:lnTo>
                  <a:lnTo>
                    <a:pt x="5057991" y="238125"/>
                  </a:lnTo>
                  <a:lnTo>
                    <a:pt x="5042116" y="226060"/>
                  </a:lnTo>
                  <a:lnTo>
                    <a:pt x="5042116" y="217932"/>
                  </a:lnTo>
                  <a:lnTo>
                    <a:pt x="5036909" y="213868"/>
                  </a:lnTo>
                  <a:lnTo>
                    <a:pt x="5031575" y="205867"/>
                  </a:lnTo>
                  <a:lnTo>
                    <a:pt x="5021034" y="205867"/>
                  </a:lnTo>
                  <a:lnTo>
                    <a:pt x="5021034" y="217932"/>
                  </a:lnTo>
                  <a:lnTo>
                    <a:pt x="5015827" y="221996"/>
                  </a:lnTo>
                  <a:lnTo>
                    <a:pt x="5015827" y="226060"/>
                  </a:lnTo>
                  <a:lnTo>
                    <a:pt x="5026368" y="250317"/>
                  </a:lnTo>
                  <a:lnTo>
                    <a:pt x="5042116" y="270383"/>
                  </a:lnTo>
                  <a:lnTo>
                    <a:pt x="5047450" y="278511"/>
                  </a:lnTo>
                  <a:lnTo>
                    <a:pt x="5068532" y="290576"/>
                  </a:lnTo>
                  <a:lnTo>
                    <a:pt x="5089614" y="298704"/>
                  </a:lnTo>
                  <a:lnTo>
                    <a:pt x="5100155" y="294640"/>
                  </a:lnTo>
                  <a:lnTo>
                    <a:pt x="5131778" y="294640"/>
                  </a:lnTo>
                  <a:lnTo>
                    <a:pt x="5152987" y="282575"/>
                  </a:lnTo>
                  <a:lnTo>
                    <a:pt x="5168735" y="274447"/>
                  </a:lnTo>
                  <a:lnTo>
                    <a:pt x="5189817" y="262382"/>
                  </a:lnTo>
                  <a:lnTo>
                    <a:pt x="5205692" y="246253"/>
                  </a:lnTo>
                  <a:lnTo>
                    <a:pt x="5216233" y="238125"/>
                  </a:lnTo>
                  <a:lnTo>
                    <a:pt x="5226774" y="217932"/>
                  </a:lnTo>
                  <a:lnTo>
                    <a:pt x="5237315" y="201803"/>
                  </a:lnTo>
                  <a:lnTo>
                    <a:pt x="5247856" y="189738"/>
                  </a:lnTo>
                  <a:lnTo>
                    <a:pt x="5247856" y="145288"/>
                  </a:lnTo>
                  <a:lnTo>
                    <a:pt x="5253190" y="121031"/>
                  </a:lnTo>
                  <a:close/>
                </a:path>
                <a:path w="9316720" h="2776854">
                  <a:moveTo>
                    <a:pt x="9316174" y="667512"/>
                  </a:moveTo>
                  <a:lnTo>
                    <a:pt x="0" y="2776728"/>
                  </a:lnTo>
                  <a:lnTo>
                    <a:pt x="9316174" y="2776728"/>
                  </a:lnTo>
                  <a:lnTo>
                    <a:pt x="9316174" y="667512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35991" y="0"/>
            <a:ext cx="11398809" cy="2882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b="1" i="1" u="sng" spc="-30" dirty="0" smtClean="0">
                <a:solidFill>
                  <a:srgbClr val="1A1A13"/>
                </a:solidFill>
                <a:latin typeface="Arial" panose="020B0604020202020204"/>
                <a:cs typeface="Arial" panose="020B0604020202020204"/>
              </a:rPr>
              <a:t>Социально-коммуникативное развитие:</a:t>
            </a: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2800" i="1" spc="-30" dirty="0" err="1" smtClean="0">
                <a:solidFill>
                  <a:srgbClr val="1A1A13"/>
                </a:solidFill>
                <a:latin typeface="Arial" panose="020B0604020202020204"/>
                <a:cs typeface="Arial" panose="020B0604020202020204"/>
              </a:rPr>
              <a:t>Психогимнастика</a:t>
            </a:r>
            <a:r>
              <a:rPr lang="ru-RU" sz="2800" i="1" spc="-30" dirty="0" smtClean="0">
                <a:solidFill>
                  <a:srgbClr val="1A1A13"/>
                </a:solidFill>
                <a:latin typeface="Arial" panose="020B0604020202020204"/>
                <a:cs typeface="Arial" panose="020B0604020202020204"/>
              </a:rPr>
              <a:t> «Эмоции моей семьи»</a:t>
            </a: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2800" i="1" spc="-30" dirty="0" smtClean="0">
                <a:solidFill>
                  <a:srgbClr val="1A1A13"/>
                </a:solidFill>
                <a:latin typeface="Arial" panose="020B0604020202020204"/>
                <a:cs typeface="Arial" panose="020B0604020202020204"/>
              </a:rPr>
              <a:t>Дидактическая игра «Кто больше назовёт ласковых слов для своих родных»</a:t>
            </a: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2800" i="1" spc="-30" dirty="0" smtClean="0">
                <a:solidFill>
                  <a:srgbClr val="1A1A13"/>
                </a:solidFill>
                <a:latin typeface="Arial" panose="020B0604020202020204"/>
                <a:cs typeface="Arial" panose="020B0604020202020204"/>
              </a:rPr>
              <a:t>Сюжетно-ролевая игра «Семья»</a:t>
            </a:r>
            <a:endParaRPr lang="ru-RU" sz="2800" dirty="0" smtClean="0">
              <a:latin typeface="Microsoft Sans Serif" panose="020B0604020202020204"/>
              <a:cs typeface="Microsoft Sans Serif" panose="020B0604020202020204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endParaRPr sz="3600" dirty="0">
              <a:latin typeface="Microsoft Sans Serif" panose="020B0604020202020204"/>
              <a:cs typeface="Microsoft Sans Serif" panose="020B0604020202020204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99" y="2398466"/>
            <a:ext cx="3222308" cy="42964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35" y="2363783"/>
            <a:ext cx="3248320" cy="43310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392" y="2306960"/>
            <a:ext cx="3333554" cy="444473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52400" y="-304800"/>
            <a:ext cx="12192000" cy="709993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389380">
              <a:lnSpc>
                <a:spcPct val="100000"/>
              </a:lnSpc>
              <a:spcBef>
                <a:spcPts val="105"/>
              </a:spcBef>
            </a:pPr>
            <a:r>
              <a:rPr lang="ru-RU" sz="3600" b="1" u="sng" spc="-20" dirty="0" smtClean="0"/>
              <a:t>Художественно-эстетическое развитие </a:t>
            </a:r>
            <a:r>
              <a:rPr lang="ru-RU" spc="-20" dirty="0" smtClean="0"/>
              <a:t/>
            </a:r>
            <a:br>
              <a:rPr lang="ru-RU" spc="-20" dirty="0" smtClean="0"/>
            </a:br>
            <a:r>
              <a:rPr lang="ru-RU" spc="-20" dirty="0" smtClean="0"/>
              <a:t>- Рисование: «Нет на свете краше мамочек наших» (портреты);</a:t>
            </a:r>
            <a:br>
              <a:rPr lang="ru-RU" spc="-20" dirty="0" smtClean="0"/>
            </a:br>
            <a:r>
              <a:rPr lang="ru-RU" spc="-20" dirty="0" smtClean="0"/>
              <a:t>- Прослушивание Российского гимна;</a:t>
            </a:r>
            <a:br>
              <a:rPr lang="ru-RU" spc="-20" dirty="0" smtClean="0"/>
            </a:br>
            <a:r>
              <a:rPr lang="ru-RU" spc="-20" dirty="0" smtClean="0"/>
              <a:t>- Видео обзор «Красота природы России»;</a:t>
            </a:r>
            <a:br>
              <a:rPr lang="ru-RU" spc="-20" dirty="0" smtClean="0"/>
            </a:br>
            <a:r>
              <a:rPr lang="ru-RU" spc="-20" dirty="0" smtClean="0"/>
              <a:t>- Выставка рисунков: « Люблю берёзу русскую»</a:t>
            </a:r>
            <a:br>
              <a:rPr lang="ru-RU" spc="-20" dirty="0" smtClean="0"/>
            </a:br>
            <a:r>
              <a:rPr lang="ru-RU" spc="-20" dirty="0" smtClean="0"/>
              <a:t/>
            </a:r>
            <a:br>
              <a:rPr lang="ru-RU" spc="-20" dirty="0" smtClean="0"/>
            </a:br>
            <a:r>
              <a:rPr lang="ru-RU" spc="-20" dirty="0" smtClean="0"/>
              <a:t> </a:t>
            </a:r>
            <a:br>
              <a:rPr lang="ru-RU" spc="-20" dirty="0" smtClean="0"/>
            </a:br>
            <a:endParaRPr dirty="0"/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r="2593"/>
          <a:stretch>
            <a:fillRect/>
          </a:stretch>
        </p:blipFill>
        <p:spPr>
          <a:xfrm>
            <a:off x="7315200" y="2743200"/>
            <a:ext cx="4073525" cy="3717290"/>
          </a:xfrm>
          <a:prstGeom prst="rect">
            <a:avLst/>
          </a:prstGeom>
        </p:spPr>
      </p:pic>
      <p:pic>
        <p:nvPicPr>
          <p:cNvPr id="3" name="Замещающее содержимое 2" descr="1681205222493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28600" y="2971800"/>
            <a:ext cx="5977255" cy="275844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-457087" y="228744"/>
            <a:ext cx="12192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875826" y="4081271"/>
            <a:ext cx="9316720" cy="2776855"/>
            <a:chOff x="2875826" y="4081271"/>
            <a:chExt cx="9316720" cy="2776855"/>
          </a:xfrm>
        </p:grpSpPr>
        <p:pic>
          <p:nvPicPr>
            <p:cNvPr id="4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22591" y="4407407"/>
              <a:ext cx="1856231" cy="14173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75826" y="4081271"/>
              <a:ext cx="9316720" cy="2776855"/>
            </a:xfrm>
            <a:custGeom>
              <a:avLst/>
              <a:gdLst/>
              <a:ahLst/>
              <a:cxnLst/>
              <a:rect l="l" t="t" r="r" b="b"/>
              <a:pathLst>
                <a:path w="9316720" h="2776854">
                  <a:moveTo>
                    <a:pt x="4960582" y="133858"/>
                  </a:moveTo>
                  <a:lnTo>
                    <a:pt x="4950041" y="125857"/>
                  </a:lnTo>
                  <a:lnTo>
                    <a:pt x="4944707" y="117729"/>
                  </a:lnTo>
                  <a:lnTo>
                    <a:pt x="4939500" y="113792"/>
                  </a:lnTo>
                  <a:lnTo>
                    <a:pt x="4934166" y="113792"/>
                  </a:lnTo>
                  <a:lnTo>
                    <a:pt x="4918291" y="109728"/>
                  </a:lnTo>
                  <a:lnTo>
                    <a:pt x="4902543" y="109728"/>
                  </a:lnTo>
                  <a:lnTo>
                    <a:pt x="4881334" y="113792"/>
                  </a:lnTo>
                  <a:lnTo>
                    <a:pt x="4844504" y="113792"/>
                  </a:lnTo>
                  <a:lnTo>
                    <a:pt x="4839170" y="117729"/>
                  </a:lnTo>
                  <a:lnTo>
                    <a:pt x="4823295" y="125857"/>
                  </a:lnTo>
                  <a:lnTo>
                    <a:pt x="4791672" y="125857"/>
                  </a:lnTo>
                  <a:lnTo>
                    <a:pt x="4770590" y="129794"/>
                  </a:lnTo>
                  <a:lnTo>
                    <a:pt x="4754715" y="133858"/>
                  </a:lnTo>
                  <a:lnTo>
                    <a:pt x="4744174" y="137922"/>
                  </a:lnTo>
                  <a:lnTo>
                    <a:pt x="4717758" y="141859"/>
                  </a:lnTo>
                  <a:lnTo>
                    <a:pt x="4680801" y="141859"/>
                  </a:lnTo>
                  <a:lnTo>
                    <a:pt x="4649178" y="149987"/>
                  </a:lnTo>
                  <a:lnTo>
                    <a:pt x="4633303" y="145923"/>
                  </a:lnTo>
                  <a:lnTo>
                    <a:pt x="4606887" y="149987"/>
                  </a:lnTo>
                  <a:lnTo>
                    <a:pt x="4585805" y="153924"/>
                  </a:lnTo>
                  <a:lnTo>
                    <a:pt x="4575264" y="157988"/>
                  </a:lnTo>
                  <a:lnTo>
                    <a:pt x="4554182" y="162052"/>
                  </a:lnTo>
                  <a:lnTo>
                    <a:pt x="4532973" y="162052"/>
                  </a:lnTo>
                  <a:lnTo>
                    <a:pt x="4511891" y="165989"/>
                  </a:lnTo>
                  <a:lnTo>
                    <a:pt x="4480268" y="174117"/>
                  </a:lnTo>
                  <a:lnTo>
                    <a:pt x="4459059" y="178054"/>
                  </a:lnTo>
                  <a:lnTo>
                    <a:pt x="4443311" y="182118"/>
                  </a:lnTo>
                  <a:lnTo>
                    <a:pt x="4427436" y="182118"/>
                  </a:lnTo>
                  <a:lnTo>
                    <a:pt x="4416895" y="190119"/>
                  </a:lnTo>
                  <a:lnTo>
                    <a:pt x="4395813" y="190119"/>
                  </a:lnTo>
                  <a:lnTo>
                    <a:pt x="4390479" y="198120"/>
                  </a:lnTo>
                  <a:lnTo>
                    <a:pt x="4379938" y="202184"/>
                  </a:lnTo>
                  <a:lnTo>
                    <a:pt x="4364190" y="206248"/>
                  </a:lnTo>
                  <a:lnTo>
                    <a:pt x="4358856" y="214249"/>
                  </a:lnTo>
                  <a:lnTo>
                    <a:pt x="4337774" y="230378"/>
                  </a:lnTo>
                  <a:lnTo>
                    <a:pt x="4327106" y="242443"/>
                  </a:lnTo>
                  <a:lnTo>
                    <a:pt x="4316565" y="258445"/>
                  </a:lnTo>
                  <a:lnTo>
                    <a:pt x="4316565" y="270510"/>
                  </a:lnTo>
                  <a:lnTo>
                    <a:pt x="4311358" y="278638"/>
                  </a:lnTo>
                  <a:lnTo>
                    <a:pt x="4311358" y="282575"/>
                  </a:lnTo>
                  <a:lnTo>
                    <a:pt x="4316565" y="286639"/>
                  </a:lnTo>
                  <a:lnTo>
                    <a:pt x="4321899" y="294640"/>
                  </a:lnTo>
                  <a:lnTo>
                    <a:pt x="4337774" y="294640"/>
                  </a:lnTo>
                  <a:lnTo>
                    <a:pt x="4348315" y="298704"/>
                  </a:lnTo>
                  <a:lnTo>
                    <a:pt x="4358856" y="294640"/>
                  </a:lnTo>
                  <a:lnTo>
                    <a:pt x="4364190" y="290703"/>
                  </a:lnTo>
                  <a:lnTo>
                    <a:pt x="4374731" y="290703"/>
                  </a:lnTo>
                  <a:lnTo>
                    <a:pt x="4385272" y="282575"/>
                  </a:lnTo>
                  <a:lnTo>
                    <a:pt x="4401020" y="282575"/>
                  </a:lnTo>
                  <a:lnTo>
                    <a:pt x="4411688" y="274574"/>
                  </a:lnTo>
                  <a:lnTo>
                    <a:pt x="4422229" y="270510"/>
                  </a:lnTo>
                  <a:lnTo>
                    <a:pt x="4427436" y="270510"/>
                  </a:lnTo>
                  <a:lnTo>
                    <a:pt x="4437977" y="266573"/>
                  </a:lnTo>
                  <a:lnTo>
                    <a:pt x="4453852" y="266573"/>
                  </a:lnTo>
                  <a:lnTo>
                    <a:pt x="4469727" y="254508"/>
                  </a:lnTo>
                  <a:lnTo>
                    <a:pt x="4480268" y="258445"/>
                  </a:lnTo>
                  <a:lnTo>
                    <a:pt x="4485475" y="254508"/>
                  </a:lnTo>
                  <a:lnTo>
                    <a:pt x="4496143" y="250444"/>
                  </a:lnTo>
                  <a:lnTo>
                    <a:pt x="4506684" y="250444"/>
                  </a:lnTo>
                  <a:lnTo>
                    <a:pt x="4517225" y="242443"/>
                  </a:lnTo>
                  <a:lnTo>
                    <a:pt x="4527766" y="238379"/>
                  </a:lnTo>
                  <a:lnTo>
                    <a:pt x="4543514" y="234315"/>
                  </a:lnTo>
                  <a:lnTo>
                    <a:pt x="4559389" y="222250"/>
                  </a:lnTo>
                  <a:lnTo>
                    <a:pt x="4575264" y="214249"/>
                  </a:lnTo>
                  <a:lnTo>
                    <a:pt x="4596346" y="206248"/>
                  </a:lnTo>
                  <a:lnTo>
                    <a:pt x="4601680" y="206248"/>
                  </a:lnTo>
                  <a:lnTo>
                    <a:pt x="4617428" y="202184"/>
                  </a:lnTo>
                  <a:lnTo>
                    <a:pt x="4628096" y="198120"/>
                  </a:lnTo>
                  <a:lnTo>
                    <a:pt x="4633303" y="194183"/>
                  </a:lnTo>
                  <a:lnTo>
                    <a:pt x="4654385" y="186055"/>
                  </a:lnTo>
                  <a:lnTo>
                    <a:pt x="4659719" y="182118"/>
                  </a:lnTo>
                  <a:lnTo>
                    <a:pt x="4680801" y="174117"/>
                  </a:lnTo>
                  <a:lnTo>
                    <a:pt x="4691342" y="174117"/>
                  </a:lnTo>
                  <a:lnTo>
                    <a:pt x="4701883" y="170053"/>
                  </a:lnTo>
                  <a:lnTo>
                    <a:pt x="4707217" y="165989"/>
                  </a:lnTo>
                  <a:lnTo>
                    <a:pt x="4717758" y="165989"/>
                  </a:lnTo>
                  <a:lnTo>
                    <a:pt x="4728299" y="162052"/>
                  </a:lnTo>
                  <a:lnTo>
                    <a:pt x="4744174" y="162052"/>
                  </a:lnTo>
                  <a:lnTo>
                    <a:pt x="4754715" y="153924"/>
                  </a:lnTo>
                  <a:lnTo>
                    <a:pt x="4765256" y="149987"/>
                  </a:lnTo>
                  <a:lnTo>
                    <a:pt x="4818088" y="149987"/>
                  </a:lnTo>
                  <a:lnTo>
                    <a:pt x="4833836" y="145923"/>
                  </a:lnTo>
                  <a:lnTo>
                    <a:pt x="4860252" y="145923"/>
                  </a:lnTo>
                  <a:lnTo>
                    <a:pt x="4881334" y="149987"/>
                  </a:lnTo>
                  <a:lnTo>
                    <a:pt x="4891875" y="153924"/>
                  </a:lnTo>
                  <a:lnTo>
                    <a:pt x="4907750" y="153924"/>
                  </a:lnTo>
                  <a:lnTo>
                    <a:pt x="4923625" y="157988"/>
                  </a:lnTo>
                  <a:lnTo>
                    <a:pt x="4934166" y="153924"/>
                  </a:lnTo>
                  <a:lnTo>
                    <a:pt x="4944707" y="153924"/>
                  </a:lnTo>
                  <a:lnTo>
                    <a:pt x="4950041" y="145923"/>
                  </a:lnTo>
                  <a:lnTo>
                    <a:pt x="4955248" y="141859"/>
                  </a:lnTo>
                  <a:lnTo>
                    <a:pt x="4960582" y="133858"/>
                  </a:lnTo>
                  <a:close/>
                </a:path>
                <a:path w="9316720" h="2776854">
                  <a:moveTo>
                    <a:pt x="5253190" y="121031"/>
                  </a:moveTo>
                  <a:lnTo>
                    <a:pt x="5232108" y="88773"/>
                  </a:lnTo>
                  <a:lnTo>
                    <a:pt x="5221567" y="68580"/>
                  </a:lnTo>
                  <a:lnTo>
                    <a:pt x="5211026" y="52451"/>
                  </a:lnTo>
                  <a:lnTo>
                    <a:pt x="5205692" y="40386"/>
                  </a:lnTo>
                  <a:lnTo>
                    <a:pt x="5184610" y="28194"/>
                  </a:lnTo>
                  <a:lnTo>
                    <a:pt x="5174069" y="20193"/>
                  </a:lnTo>
                  <a:lnTo>
                    <a:pt x="5152987" y="16129"/>
                  </a:lnTo>
                  <a:lnTo>
                    <a:pt x="5137112" y="8001"/>
                  </a:lnTo>
                  <a:lnTo>
                    <a:pt x="5121364" y="8001"/>
                  </a:lnTo>
                  <a:lnTo>
                    <a:pt x="5100155" y="4064"/>
                  </a:lnTo>
                  <a:lnTo>
                    <a:pt x="5089614" y="0"/>
                  </a:lnTo>
                  <a:lnTo>
                    <a:pt x="5073866" y="4064"/>
                  </a:lnTo>
                  <a:lnTo>
                    <a:pt x="5068532" y="0"/>
                  </a:lnTo>
                  <a:lnTo>
                    <a:pt x="5052657" y="12065"/>
                  </a:lnTo>
                  <a:lnTo>
                    <a:pt x="5042116" y="16129"/>
                  </a:lnTo>
                  <a:lnTo>
                    <a:pt x="5036909" y="20193"/>
                  </a:lnTo>
                  <a:lnTo>
                    <a:pt x="5036909" y="24257"/>
                  </a:lnTo>
                  <a:lnTo>
                    <a:pt x="5021034" y="36322"/>
                  </a:lnTo>
                  <a:lnTo>
                    <a:pt x="5015827" y="36322"/>
                  </a:lnTo>
                  <a:lnTo>
                    <a:pt x="5005286" y="44450"/>
                  </a:lnTo>
                  <a:lnTo>
                    <a:pt x="4994618" y="48387"/>
                  </a:lnTo>
                  <a:lnTo>
                    <a:pt x="4989411" y="52451"/>
                  </a:lnTo>
                  <a:lnTo>
                    <a:pt x="4978870" y="52451"/>
                  </a:lnTo>
                  <a:lnTo>
                    <a:pt x="4978870" y="60579"/>
                  </a:lnTo>
                  <a:lnTo>
                    <a:pt x="4989411" y="60579"/>
                  </a:lnTo>
                  <a:lnTo>
                    <a:pt x="4999952" y="68580"/>
                  </a:lnTo>
                  <a:lnTo>
                    <a:pt x="5010493" y="68580"/>
                  </a:lnTo>
                  <a:lnTo>
                    <a:pt x="5021034" y="72644"/>
                  </a:lnTo>
                  <a:lnTo>
                    <a:pt x="5026368" y="76708"/>
                  </a:lnTo>
                  <a:lnTo>
                    <a:pt x="5036909" y="80772"/>
                  </a:lnTo>
                  <a:lnTo>
                    <a:pt x="5057991" y="80772"/>
                  </a:lnTo>
                  <a:lnTo>
                    <a:pt x="5068532" y="84709"/>
                  </a:lnTo>
                  <a:lnTo>
                    <a:pt x="5073866" y="80772"/>
                  </a:lnTo>
                  <a:lnTo>
                    <a:pt x="5084407" y="80772"/>
                  </a:lnTo>
                  <a:lnTo>
                    <a:pt x="5084407" y="76708"/>
                  </a:lnTo>
                  <a:lnTo>
                    <a:pt x="5089614" y="80772"/>
                  </a:lnTo>
                  <a:lnTo>
                    <a:pt x="5105489" y="80772"/>
                  </a:lnTo>
                  <a:lnTo>
                    <a:pt x="5110696" y="84709"/>
                  </a:lnTo>
                  <a:lnTo>
                    <a:pt x="5131778" y="84709"/>
                  </a:lnTo>
                  <a:lnTo>
                    <a:pt x="5137112" y="92837"/>
                  </a:lnTo>
                  <a:lnTo>
                    <a:pt x="5142446" y="96901"/>
                  </a:lnTo>
                  <a:lnTo>
                    <a:pt x="5142446" y="100965"/>
                  </a:lnTo>
                  <a:lnTo>
                    <a:pt x="5158194" y="113030"/>
                  </a:lnTo>
                  <a:lnTo>
                    <a:pt x="5158194" y="129159"/>
                  </a:lnTo>
                  <a:lnTo>
                    <a:pt x="5163528" y="133223"/>
                  </a:lnTo>
                  <a:lnTo>
                    <a:pt x="5163528" y="137287"/>
                  </a:lnTo>
                  <a:lnTo>
                    <a:pt x="5158194" y="141224"/>
                  </a:lnTo>
                  <a:lnTo>
                    <a:pt x="5158194" y="201803"/>
                  </a:lnTo>
                  <a:lnTo>
                    <a:pt x="5142446" y="226060"/>
                  </a:lnTo>
                  <a:lnTo>
                    <a:pt x="5137112" y="221996"/>
                  </a:lnTo>
                  <a:lnTo>
                    <a:pt x="5126571" y="230124"/>
                  </a:lnTo>
                  <a:lnTo>
                    <a:pt x="5121364" y="238125"/>
                  </a:lnTo>
                  <a:lnTo>
                    <a:pt x="5116030" y="242189"/>
                  </a:lnTo>
                  <a:lnTo>
                    <a:pt x="5110696" y="242189"/>
                  </a:lnTo>
                  <a:lnTo>
                    <a:pt x="5100155" y="246253"/>
                  </a:lnTo>
                  <a:lnTo>
                    <a:pt x="5100155" y="250317"/>
                  </a:lnTo>
                  <a:lnTo>
                    <a:pt x="5089614" y="254254"/>
                  </a:lnTo>
                  <a:lnTo>
                    <a:pt x="5084407" y="254254"/>
                  </a:lnTo>
                  <a:lnTo>
                    <a:pt x="5084407" y="258318"/>
                  </a:lnTo>
                  <a:lnTo>
                    <a:pt x="5073866" y="258318"/>
                  </a:lnTo>
                  <a:lnTo>
                    <a:pt x="5057991" y="246253"/>
                  </a:lnTo>
                  <a:lnTo>
                    <a:pt x="5057991" y="238125"/>
                  </a:lnTo>
                  <a:lnTo>
                    <a:pt x="5042116" y="226060"/>
                  </a:lnTo>
                  <a:lnTo>
                    <a:pt x="5042116" y="217932"/>
                  </a:lnTo>
                  <a:lnTo>
                    <a:pt x="5036909" y="213868"/>
                  </a:lnTo>
                  <a:lnTo>
                    <a:pt x="5031575" y="205867"/>
                  </a:lnTo>
                  <a:lnTo>
                    <a:pt x="5021034" y="205867"/>
                  </a:lnTo>
                  <a:lnTo>
                    <a:pt x="5021034" y="217932"/>
                  </a:lnTo>
                  <a:lnTo>
                    <a:pt x="5015827" y="221996"/>
                  </a:lnTo>
                  <a:lnTo>
                    <a:pt x="5015827" y="226060"/>
                  </a:lnTo>
                  <a:lnTo>
                    <a:pt x="5026368" y="250317"/>
                  </a:lnTo>
                  <a:lnTo>
                    <a:pt x="5042116" y="270383"/>
                  </a:lnTo>
                  <a:lnTo>
                    <a:pt x="5047450" y="278511"/>
                  </a:lnTo>
                  <a:lnTo>
                    <a:pt x="5068532" y="290576"/>
                  </a:lnTo>
                  <a:lnTo>
                    <a:pt x="5089614" y="298704"/>
                  </a:lnTo>
                  <a:lnTo>
                    <a:pt x="5100155" y="294640"/>
                  </a:lnTo>
                  <a:lnTo>
                    <a:pt x="5131778" y="294640"/>
                  </a:lnTo>
                  <a:lnTo>
                    <a:pt x="5152987" y="282575"/>
                  </a:lnTo>
                  <a:lnTo>
                    <a:pt x="5168735" y="274447"/>
                  </a:lnTo>
                  <a:lnTo>
                    <a:pt x="5189817" y="262382"/>
                  </a:lnTo>
                  <a:lnTo>
                    <a:pt x="5205692" y="246253"/>
                  </a:lnTo>
                  <a:lnTo>
                    <a:pt x="5216233" y="238125"/>
                  </a:lnTo>
                  <a:lnTo>
                    <a:pt x="5226774" y="217932"/>
                  </a:lnTo>
                  <a:lnTo>
                    <a:pt x="5237315" y="201803"/>
                  </a:lnTo>
                  <a:lnTo>
                    <a:pt x="5247856" y="189738"/>
                  </a:lnTo>
                  <a:lnTo>
                    <a:pt x="5247856" y="145288"/>
                  </a:lnTo>
                  <a:lnTo>
                    <a:pt x="5253190" y="121031"/>
                  </a:lnTo>
                  <a:close/>
                </a:path>
                <a:path w="9316720" h="2776854">
                  <a:moveTo>
                    <a:pt x="9316174" y="667512"/>
                  </a:moveTo>
                  <a:lnTo>
                    <a:pt x="0" y="2776728"/>
                  </a:lnTo>
                  <a:lnTo>
                    <a:pt x="9316174" y="2776728"/>
                  </a:lnTo>
                  <a:lnTo>
                    <a:pt x="9316174" y="667512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-140335" y="381000"/>
            <a:ext cx="7798435" cy="3498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00"/>
              </a:spcBef>
              <a:tabLst>
                <a:tab pos="585470" algn="l"/>
                <a:tab pos="586105" algn="l"/>
              </a:tabLst>
            </a:pPr>
            <a:r>
              <a:rPr lang="ru-RU" sz="3200" b="1" u="sng" spc="-40" dirty="0" smtClean="0">
                <a:solidFill>
                  <a:srgbClr val="1F1F1F"/>
                </a:solidFill>
                <a:latin typeface="Microsoft Sans Serif" panose="020B0604020202020204"/>
                <a:cs typeface="Microsoft Sans Serif" panose="020B0604020202020204"/>
              </a:rPr>
              <a:t>Речевое развитие</a:t>
            </a:r>
            <a:r>
              <a:rPr lang="ru-RU" sz="3200" b="1" spc="-40" dirty="0" smtClean="0">
                <a:solidFill>
                  <a:srgbClr val="1F1F1F"/>
                </a:solidFill>
                <a:latin typeface="Microsoft Sans Serif" panose="020B0604020202020204"/>
                <a:cs typeface="Microsoft Sans Serif" panose="020B0604020202020204"/>
              </a:rPr>
              <a:t>:</a:t>
            </a:r>
          </a:p>
          <a:p>
            <a:pPr marL="12065">
              <a:lnSpc>
                <a:spcPct val="100000"/>
              </a:lnSpc>
              <a:spcBef>
                <a:spcPts val="100"/>
              </a:spcBef>
              <a:tabLst>
                <a:tab pos="585470" algn="l"/>
                <a:tab pos="586105" algn="l"/>
              </a:tabLst>
            </a:pPr>
            <a:r>
              <a:rPr lang="ru-RU" sz="3200" dirty="0" smtClean="0">
                <a:latin typeface="Microsoft Sans Serif" panose="020B0604020202020204"/>
                <a:cs typeface="Microsoft Sans Serif" panose="020B0604020202020204"/>
              </a:rPr>
              <a:t>Конкурс чтецов ( стихи о Родине, о победе)</a:t>
            </a:r>
          </a:p>
          <a:p>
            <a:pPr marL="12065">
              <a:lnSpc>
                <a:spcPct val="100000"/>
              </a:lnSpc>
              <a:spcBef>
                <a:spcPts val="100"/>
              </a:spcBef>
              <a:tabLst>
                <a:tab pos="585470" algn="l"/>
                <a:tab pos="586105" algn="l"/>
              </a:tabLst>
            </a:pPr>
            <a:r>
              <a:rPr lang="ru-RU" sz="3200" dirty="0" smtClean="0">
                <a:latin typeface="Microsoft Sans Serif" panose="020B0604020202020204"/>
                <a:cs typeface="Microsoft Sans Serif" panose="020B0604020202020204"/>
              </a:rPr>
              <a:t>Беседы: «Моя мама тоже была маленькая»,</a:t>
            </a:r>
          </a:p>
          <a:p>
            <a:pPr marL="12065">
              <a:lnSpc>
                <a:spcPct val="100000"/>
              </a:lnSpc>
              <a:spcBef>
                <a:spcPts val="100"/>
              </a:spcBef>
              <a:tabLst>
                <a:tab pos="585470" algn="l"/>
                <a:tab pos="586105" algn="l"/>
              </a:tabLst>
            </a:pPr>
            <a:r>
              <a:rPr lang="ru-RU" sz="3200" dirty="0" smtClean="0">
                <a:latin typeface="Microsoft Sans Serif" panose="020B0604020202020204"/>
                <a:cs typeface="Microsoft Sans Serif" panose="020B0604020202020204"/>
              </a:rPr>
              <a:t>«Как мы встречали Новый год», «Мой папа-защитник»</a:t>
            </a:r>
            <a:endParaRPr sz="3200" dirty="0">
              <a:latin typeface="Microsoft Sans Serif" panose="020B0604020202020204"/>
              <a:cs typeface="Microsoft Sans Serif" panose="020B0604020202020204"/>
            </a:endParaRPr>
          </a:p>
        </p:txBody>
      </p:sp>
      <p:pic>
        <p:nvPicPr>
          <p:cNvPr id="11" name="VID_20221124_09022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0706" y="152400"/>
            <a:ext cx="3286125" cy="6858000"/>
          </a:xfrm>
          <a:prstGeom prst="rect">
            <a:avLst/>
          </a:prstGeom>
        </p:spPr>
      </p:pic>
      <p:pic>
        <p:nvPicPr>
          <p:cNvPr id="6" name="Замещающее содержимое 5" descr="1681205222505"/>
          <p:cNvPicPr>
            <a:picLocks noGrp="1" noChangeAspect="1"/>
          </p:cNvPicPr>
          <p:nvPr>
            <p:ph sz="half" idx="2"/>
          </p:nvPr>
        </p:nvPicPr>
        <p:blipFill>
          <a:blip r:embed="rId7"/>
          <a:srcRect t="-9191" r="7143" b="17279"/>
          <a:stretch>
            <a:fillRect/>
          </a:stretch>
        </p:blipFill>
        <p:spPr>
          <a:xfrm>
            <a:off x="4153519" y="3048126"/>
            <a:ext cx="2970788" cy="3810000"/>
          </a:xfrm>
          <a:prstGeom prst="rect">
            <a:avLst/>
          </a:prstGeom>
        </p:spPr>
      </p:pic>
      <p:pic>
        <p:nvPicPr>
          <p:cNvPr id="10" name="Замещающее содержимое 9" descr="1681205222481"/>
          <p:cNvPicPr>
            <a:picLocks noGrp="1" noChangeAspect="1"/>
          </p:cNvPicPr>
          <p:nvPr>
            <p:ph sz="half" idx="3"/>
          </p:nvPr>
        </p:nvPicPr>
        <p:blipFill>
          <a:blip r:embed="rId8"/>
          <a:srcRect t="15152" r="12458" b="10774"/>
          <a:stretch>
            <a:fillRect/>
          </a:stretch>
        </p:blipFill>
        <p:spPr>
          <a:xfrm>
            <a:off x="457200" y="3935046"/>
            <a:ext cx="2590800" cy="292295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875832" y="4081271"/>
            <a:ext cx="9316720" cy="2776855"/>
            <a:chOff x="2875832" y="4081271"/>
            <a:chExt cx="9316720" cy="277685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22592" y="4407407"/>
              <a:ext cx="1856231" cy="14173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75826" y="4081271"/>
              <a:ext cx="9316720" cy="2776855"/>
            </a:xfrm>
            <a:custGeom>
              <a:avLst/>
              <a:gdLst/>
              <a:ahLst/>
              <a:cxnLst/>
              <a:rect l="l" t="t" r="r" b="b"/>
              <a:pathLst>
                <a:path w="9316720" h="2776854">
                  <a:moveTo>
                    <a:pt x="4960582" y="133858"/>
                  </a:moveTo>
                  <a:lnTo>
                    <a:pt x="4950041" y="125857"/>
                  </a:lnTo>
                  <a:lnTo>
                    <a:pt x="4944707" y="117729"/>
                  </a:lnTo>
                  <a:lnTo>
                    <a:pt x="4939500" y="113792"/>
                  </a:lnTo>
                  <a:lnTo>
                    <a:pt x="4934166" y="113792"/>
                  </a:lnTo>
                  <a:lnTo>
                    <a:pt x="4918291" y="109728"/>
                  </a:lnTo>
                  <a:lnTo>
                    <a:pt x="4902543" y="109728"/>
                  </a:lnTo>
                  <a:lnTo>
                    <a:pt x="4881334" y="113792"/>
                  </a:lnTo>
                  <a:lnTo>
                    <a:pt x="4844504" y="113792"/>
                  </a:lnTo>
                  <a:lnTo>
                    <a:pt x="4839170" y="117729"/>
                  </a:lnTo>
                  <a:lnTo>
                    <a:pt x="4823295" y="125857"/>
                  </a:lnTo>
                  <a:lnTo>
                    <a:pt x="4791672" y="125857"/>
                  </a:lnTo>
                  <a:lnTo>
                    <a:pt x="4770590" y="129794"/>
                  </a:lnTo>
                  <a:lnTo>
                    <a:pt x="4754715" y="133858"/>
                  </a:lnTo>
                  <a:lnTo>
                    <a:pt x="4744174" y="137922"/>
                  </a:lnTo>
                  <a:lnTo>
                    <a:pt x="4717758" y="141859"/>
                  </a:lnTo>
                  <a:lnTo>
                    <a:pt x="4680801" y="141859"/>
                  </a:lnTo>
                  <a:lnTo>
                    <a:pt x="4649178" y="149987"/>
                  </a:lnTo>
                  <a:lnTo>
                    <a:pt x="4633303" y="145923"/>
                  </a:lnTo>
                  <a:lnTo>
                    <a:pt x="4606887" y="149987"/>
                  </a:lnTo>
                  <a:lnTo>
                    <a:pt x="4585805" y="153924"/>
                  </a:lnTo>
                  <a:lnTo>
                    <a:pt x="4575264" y="157988"/>
                  </a:lnTo>
                  <a:lnTo>
                    <a:pt x="4554182" y="162052"/>
                  </a:lnTo>
                  <a:lnTo>
                    <a:pt x="4532973" y="162052"/>
                  </a:lnTo>
                  <a:lnTo>
                    <a:pt x="4511891" y="165989"/>
                  </a:lnTo>
                  <a:lnTo>
                    <a:pt x="4480268" y="174117"/>
                  </a:lnTo>
                  <a:lnTo>
                    <a:pt x="4459059" y="178054"/>
                  </a:lnTo>
                  <a:lnTo>
                    <a:pt x="4443311" y="182118"/>
                  </a:lnTo>
                  <a:lnTo>
                    <a:pt x="4427436" y="182118"/>
                  </a:lnTo>
                  <a:lnTo>
                    <a:pt x="4416895" y="190119"/>
                  </a:lnTo>
                  <a:lnTo>
                    <a:pt x="4395813" y="190119"/>
                  </a:lnTo>
                  <a:lnTo>
                    <a:pt x="4390479" y="198120"/>
                  </a:lnTo>
                  <a:lnTo>
                    <a:pt x="4379938" y="202184"/>
                  </a:lnTo>
                  <a:lnTo>
                    <a:pt x="4364190" y="206248"/>
                  </a:lnTo>
                  <a:lnTo>
                    <a:pt x="4358856" y="214249"/>
                  </a:lnTo>
                  <a:lnTo>
                    <a:pt x="4337774" y="230378"/>
                  </a:lnTo>
                  <a:lnTo>
                    <a:pt x="4327106" y="242443"/>
                  </a:lnTo>
                  <a:lnTo>
                    <a:pt x="4316565" y="258445"/>
                  </a:lnTo>
                  <a:lnTo>
                    <a:pt x="4316565" y="270510"/>
                  </a:lnTo>
                  <a:lnTo>
                    <a:pt x="4311358" y="278638"/>
                  </a:lnTo>
                  <a:lnTo>
                    <a:pt x="4311358" y="282575"/>
                  </a:lnTo>
                  <a:lnTo>
                    <a:pt x="4316565" y="286639"/>
                  </a:lnTo>
                  <a:lnTo>
                    <a:pt x="4321899" y="294640"/>
                  </a:lnTo>
                  <a:lnTo>
                    <a:pt x="4337774" y="294640"/>
                  </a:lnTo>
                  <a:lnTo>
                    <a:pt x="4348315" y="298704"/>
                  </a:lnTo>
                  <a:lnTo>
                    <a:pt x="4358856" y="294640"/>
                  </a:lnTo>
                  <a:lnTo>
                    <a:pt x="4364190" y="290703"/>
                  </a:lnTo>
                  <a:lnTo>
                    <a:pt x="4374731" y="290703"/>
                  </a:lnTo>
                  <a:lnTo>
                    <a:pt x="4385272" y="282575"/>
                  </a:lnTo>
                  <a:lnTo>
                    <a:pt x="4401020" y="282575"/>
                  </a:lnTo>
                  <a:lnTo>
                    <a:pt x="4411688" y="274574"/>
                  </a:lnTo>
                  <a:lnTo>
                    <a:pt x="4422229" y="270510"/>
                  </a:lnTo>
                  <a:lnTo>
                    <a:pt x="4427436" y="270510"/>
                  </a:lnTo>
                  <a:lnTo>
                    <a:pt x="4437977" y="266573"/>
                  </a:lnTo>
                  <a:lnTo>
                    <a:pt x="4453852" y="266573"/>
                  </a:lnTo>
                  <a:lnTo>
                    <a:pt x="4469727" y="254508"/>
                  </a:lnTo>
                  <a:lnTo>
                    <a:pt x="4480268" y="258445"/>
                  </a:lnTo>
                  <a:lnTo>
                    <a:pt x="4485475" y="254508"/>
                  </a:lnTo>
                  <a:lnTo>
                    <a:pt x="4496143" y="250444"/>
                  </a:lnTo>
                  <a:lnTo>
                    <a:pt x="4506684" y="250444"/>
                  </a:lnTo>
                  <a:lnTo>
                    <a:pt x="4517225" y="242443"/>
                  </a:lnTo>
                  <a:lnTo>
                    <a:pt x="4527766" y="238379"/>
                  </a:lnTo>
                  <a:lnTo>
                    <a:pt x="4543514" y="234315"/>
                  </a:lnTo>
                  <a:lnTo>
                    <a:pt x="4559389" y="222250"/>
                  </a:lnTo>
                  <a:lnTo>
                    <a:pt x="4575264" y="214249"/>
                  </a:lnTo>
                  <a:lnTo>
                    <a:pt x="4596346" y="206248"/>
                  </a:lnTo>
                  <a:lnTo>
                    <a:pt x="4601680" y="206248"/>
                  </a:lnTo>
                  <a:lnTo>
                    <a:pt x="4617428" y="202184"/>
                  </a:lnTo>
                  <a:lnTo>
                    <a:pt x="4628096" y="198120"/>
                  </a:lnTo>
                  <a:lnTo>
                    <a:pt x="4633303" y="194183"/>
                  </a:lnTo>
                  <a:lnTo>
                    <a:pt x="4654385" y="186055"/>
                  </a:lnTo>
                  <a:lnTo>
                    <a:pt x="4659719" y="182118"/>
                  </a:lnTo>
                  <a:lnTo>
                    <a:pt x="4680801" y="174117"/>
                  </a:lnTo>
                  <a:lnTo>
                    <a:pt x="4691342" y="174117"/>
                  </a:lnTo>
                  <a:lnTo>
                    <a:pt x="4701883" y="170053"/>
                  </a:lnTo>
                  <a:lnTo>
                    <a:pt x="4707217" y="165989"/>
                  </a:lnTo>
                  <a:lnTo>
                    <a:pt x="4717758" y="165989"/>
                  </a:lnTo>
                  <a:lnTo>
                    <a:pt x="4728299" y="162052"/>
                  </a:lnTo>
                  <a:lnTo>
                    <a:pt x="4744174" y="162052"/>
                  </a:lnTo>
                  <a:lnTo>
                    <a:pt x="4754715" y="153924"/>
                  </a:lnTo>
                  <a:lnTo>
                    <a:pt x="4765256" y="149987"/>
                  </a:lnTo>
                  <a:lnTo>
                    <a:pt x="4818088" y="149987"/>
                  </a:lnTo>
                  <a:lnTo>
                    <a:pt x="4833836" y="145923"/>
                  </a:lnTo>
                  <a:lnTo>
                    <a:pt x="4860252" y="145923"/>
                  </a:lnTo>
                  <a:lnTo>
                    <a:pt x="4881334" y="149987"/>
                  </a:lnTo>
                  <a:lnTo>
                    <a:pt x="4891875" y="153924"/>
                  </a:lnTo>
                  <a:lnTo>
                    <a:pt x="4907750" y="153924"/>
                  </a:lnTo>
                  <a:lnTo>
                    <a:pt x="4923625" y="157988"/>
                  </a:lnTo>
                  <a:lnTo>
                    <a:pt x="4934166" y="153924"/>
                  </a:lnTo>
                  <a:lnTo>
                    <a:pt x="4944707" y="153924"/>
                  </a:lnTo>
                  <a:lnTo>
                    <a:pt x="4950041" y="145923"/>
                  </a:lnTo>
                  <a:lnTo>
                    <a:pt x="4955248" y="141859"/>
                  </a:lnTo>
                  <a:lnTo>
                    <a:pt x="4960582" y="133858"/>
                  </a:lnTo>
                  <a:close/>
                </a:path>
                <a:path w="9316720" h="2776854">
                  <a:moveTo>
                    <a:pt x="5253190" y="121031"/>
                  </a:moveTo>
                  <a:lnTo>
                    <a:pt x="5232108" y="88773"/>
                  </a:lnTo>
                  <a:lnTo>
                    <a:pt x="5221567" y="68580"/>
                  </a:lnTo>
                  <a:lnTo>
                    <a:pt x="5211026" y="52451"/>
                  </a:lnTo>
                  <a:lnTo>
                    <a:pt x="5205692" y="40386"/>
                  </a:lnTo>
                  <a:lnTo>
                    <a:pt x="5184610" y="28194"/>
                  </a:lnTo>
                  <a:lnTo>
                    <a:pt x="5174069" y="20193"/>
                  </a:lnTo>
                  <a:lnTo>
                    <a:pt x="5152987" y="16129"/>
                  </a:lnTo>
                  <a:lnTo>
                    <a:pt x="5137112" y="8001"/>
                  </a:lnTo>
                  <a:lnTo>
                    <a:pt x="5121364" y="8001"/>
                  </a:lnTo>
                  <a:lnTo>
                    <a:pt x="5100155" y="4064"/>
                  </a:lnTo>
                  <a:lnTo>
                    <a:pt x="5089614" y="0"/>
                  </a:lnTo>
                  <a:lnTo>
                    <a:pt x="5073866" y="4064"/>
                  </a:lnTo>
                  <a:lnTo>
                    <a:pt x="5068532" y="0"/>
                  </a:lnTo>
                  <a:lnTo>
                    <a:pt x="5052657" y="12065"/>
                  </a:lnTo>
                  <a:lnTo>
                    <a:pt x="5042116" y="16129"/>
                  </a:lnTo>
                  <a:lnTo>
                    <a:pt x="5036909" y="20193"/>
                  </a:lnTo>
                  <a:lnTo>
                    <a:pt x="5036909" y="24257"/>
                  </a:lnTo>
                  <a:lnTo>
                    <a:pt x="5021034" y="36322"/>
                  </a:lnTo>
                  <a:lnTo>
                    <a:pt x="5015827" y="36322"/>
                  </a:lnTo>
                  <a:lnTo>
                    <a:pt x="5005286" y="44450"/>
                  </a:lnTo>
                  <a:lnTo>
                    <a:pt x="4994618" y="48387"/>
                  </a:lnTo>
                  <a:lnTo>
                    <a:pt x="4989411" y="52451"/>
                  </a:lnTo>
                  <a:lnTo>
                    <a:pt x="4978870" y="52451"/>
                  </a:lnTo>
                  <a:lnTo>
                    <a:pt x="4978870" y="60579"/>
                  </a:lnTo>
                  <a:lnTo>
                    <a:pt x="4989411" y="60579"/>
                  </a:lnTo>
                  <a:lnTo>
                    <a:pt x="4999952" y="68580"/>
                  </a:lnTo>
                  <a:lnTo>
                    <a:pt x="5010493" y="68580"/>
                  </a:lnTo>
                  <a:lnTo>
                    <a:pt x="5021034" y="72644"/>
                  </a:lnTo>
                  <a:lnTo>
                    <a:pt x="5026368" y="76708"/>
                  </a:lnTo>
                  <a:lnTo>
                    <a:pt x="5036909" y="80772"/>
                  </a:lnTo>
                  <a:lnTo>
                    <a:pt x="5057991" y="80772"/>
                  </a:lnTo>
                  <a:lnTo>
                    <a:pt x="5068532" y="84709"/>
                  </a:lnTo>
                  <a:lnTo>
                    <a:pt x="5073866" y="80772"/>
                  </a:lnTo>
                  <a:lnTo>
                    <a:pt x="5084407" y="80772"/>
                  </a:lnTo>
                  <a:lnTo>
                    <a:pt x="5084407" y="76708"/>
                  </a:lnTo>
                  <a:lnTo>
                    <a:pt x="5089614" y="80772"/>
                  </a:lnTo>
                  <a:lnTo>
                    <a:pt x="5105489" y="80772"/>
                  </a:lnTo>
                  <a:lnTo>
                    <a:pt x="5110696" y="84709"/>
                  </a:lnTo>
                  <a:lnTo>
                    <a:pt x="5131778" y="84709"/>
                  </a:lnTo>
                  <a:lnTo>
                    <a:pt x="5137112" y="92837"/>
                  </a:lnTo>
                  <a:lnTo>
                    <a:pt x="5142446" y="96901"/>
                  </a:lnTo>
                  <a:lnTo>
                    <a:pt x="5142446" y="100965"/>
                  </a:lnTo>
                  <a:lnTo>
                    <a:pt x="5158194" y="113030"/>
                  </a:lnTo>
                  <a:lnTo>
                    <a:pt x="5158194" y="129159"/>
                  </a:lnTo>
                  <a:lnTo>
                    <a:pt x="5163528" y="133223"/>
                  </a:lnTo>
                  <a:lnTo>
                    <a:pt x="5163528" y="137287"/>
                  </a:lnTo>
                  <a:lnTo>
                    <a:pt x="5158194" y="141224"/>
                  </a:lnTo>
                  <a:lnTo>
                    <a:pt x="5158194" y="201803"/>
                  </a:lnTo>
                  <a:lnTo>
                    <a:pt x="5142446" y="226060"/>
                  </a:lnTo>
                  <a:lnTo>
                    <a:pt x="5137112" y="221996"/>
                  </a:lnTo>
                  <a:lnTo>
                    <a:pt x="5126571" y="230124"/>
                  </a:lnTo>
                  <a:lnTo>
                    <a:pt x="5121364" y="238125"/>
                  </a:lnTo>
                  <a:lnTo>
                    <a:pt x="5116030" y="242189"/>
                  </a:lnTo>
                  <a:lnTo>
                    <a:pt x="5110696" y="242189"/>
                  </a:lnTo>
                  <a:lnTo>
                    <a:pt x="5100155" y="246253"/>
                  </a:lnTo>
                  <a:lnTo>
                    <a:pt x="5100155" y="250317"/>
                  </a:lnTo>
                  <a:lnTo>
                    <a:pt x="5089614" y="254254"/>
                  </a:lnTo>
                  <a:lnTo>
                    <a:pt x="5084407" y="254254"/>
                  </a:lnTo>
                  <a:lnTo>
                    <a:pt x="5084407" y="258318"/>
                  </a:lnTo>
                  <a:lnTo>
                    <a:pt x="5073866" y="258318"/>
                  </a:lnTo>
                  <a:lnTo>
                    <a:pt x="5057991" y="246253"/>
                  </a:lnTo>
                  <a:lnTo>
                    <a:pt x="5057991" y="238125"/>
                  </a:lnTo>
                  <a:lnTo>
                    <a:pt x="5042116" y="226060"/>
                  </a:lnTo>
                  <a:lnTo>
                    <a:pt x="5042116" y="217932"/>
                  </a:lnTo>
                  <a:lnTo>
                    <a:pt x="5036909" y="213868"/>
                  </a:lnTo>
                  <a:lnTo>
                    <a:pt x="5031575" y="205867"/>
                  </a:lnTo>
                  <a:lnTo>
                    <a:pt x="5021034" y="205867"/>
                  </a:lnTo>
                  <a:lnTo>
                    <a:pt x="5021034" y="217932"/>
                  </a:lnTo>
                  <a:lnTo>
                    <a:pt x="5015827" y="221996"/>
                  </a:lnTo>
                  <a:lnTo>
                    <a:pt x="5015827" y="226060"/>
                  </a:lnTo>
                  <a:lnTo>
                    <a:pt x="5026368" y="250317"/>
                  </a:lnTo>
                  <a:lnTo>
                    <a:pt x="5042116" y="270383"/>
                  </a:lnTo>
                  <a:lnTo>
                    <a:pt x="5047450" y="278511"/>
                  </a:lnTo>
                  <a:lnTo>
                    <a:pt x="5068532" y="290576"/>
                  </a:lnTo>
                  <a:lnTo>
                    <a:pt x="5089614" y="298704"/>
                  </a:lnTo>
                  <a:lnTo>
                    <a:pt x="5100155" y="294640"/>
                  </a:lnTo>
                  <a:lnTo>
                    <a:pt x="5131778" y="294640"/>
                  </a:lnTo>
                  <a:lnTo>
                    <a:pt x="5152987" y="282575"/>
                  </a:lnTo>
                  <a:lnTo>
                    <a:pt x="5168735" y="274447"/>
                  </a:lnTo>
                  <a:lnTo>
                    <a:pt x="5189817" y="262382"/>
                  </a:lnTo>
                  <a:lnTo>
                    <a:pt x="5205692" y="246253"/>
                  </a:lnTo>
                  <a:lnTo>
                    <a:pt x="5216233" y="238125"/>
                  </a:lnTo>
                  <a:lnTo>
                    <a:pt x="5226774" y="217932"/>
                  </a:lnTo>
                  <a:lnTo>
                    <a:pt x="5237315" y="201803"/>
                  </a:lnTo>
                  <a:lnTo>
                    <a:pt x="5247856" y="189738"/>
                  </a:lnTo>
                  <a:lnTo>
                    <a:pt x="5247856" y="145288"/>
                  </a:lnTo>
                  <a:lnTo>
                    <a:pt x="5253190" y="121031"/>
                  </a:lnTo>
                  <a:close/>
                </a:path>
                <a:path w="9316720" h="2776854">
                  <a:moveTo>
                    <a:pt x="9316174" y="667512"/>
                  </a:moveTo>
                  <a:lnTo>
                    <a:pt x="0" y="2776728"/>
                  </a:lnTo>
                  <a:lnTo>
                    <a:pt x="9316174" y="2776728"/>
                  </a:lnTo>
                  <a:lnTo>
                    <a:pt x="9316174" y="667512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04800" y="59257"/>
            <a:ext cx="5323211" cy="61350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00"/>
              </a:spcBef>
              <a:tabLst>
                <a:tab pos="585470" algn="l"/>
                <a:tab pos="586105" algn="l"/>
              </a:tabLst>
            </a:pPr>
            <a:r>
              <a:rPr lang="ru-RU" sz="2800" b="1" i="1" u="sng" spc="-15" dirty="0" smtClean="0">
                <a:solidFill>
                  <a:srgbClr val="1A1A13"/>
                </a:solidFill>
                <a:latin typeface="Arial" panose="020B0604020202020204"/>
                <a:cs typeface="Arial" panose="020B0604020202020204"/>
              </a:rPr>
              <a:t>Познавательное развитие</a:t>
            </a:r>
            <a:r>
              <a:rPr lang="ru-RU" sz="2800" b="1" i="1" spc="-15" dirty="0" smtClean="0">
                <a:solidFill>
                  <a:srgbClr val="1A1A13"/>
                </a:solidFill>
                <a:latin typeface="Arial" panose="020B0604020202020204"/>
                <a:cs typeface="Arial" panose="020B0604020202020204"/>
              </a:rPr>
              <a:t>:</a:t>
            </a:r>
          </a:p>
          <a:p>
            <a:pPr marL="469265" indent="-457200" algn="just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585470" algn="l"/>
                <a:tab pos="586105" algn="l"/>
              </a:tabLst>
            </a:pPr>
            <a:r>
              <a:rPr lang="ru-RU" sz="2800" spc="-15" dirty="0" smtClean="0">
                <a:solidFill>
                  <a:srgbClr val="1A1A13"/>
                </a:solidFill>
                <a:latin typeface="Arial" panose="020B0604020202020204"/>
                <a:cs typeface="Arial" panose="020B0604020202020204"/>
              </a:rPr>
              <a:t>«Познавательные занятия: «Моя семья», «Мой город Десногорск», «Рода войск»</a:t>
            </a:r>
          </a:p>
          <a:p>
            <a:pPr marL="469265" indent="-457200" algn="just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585470" algn="l"/>
                <a:tab pos="586105" algn="l"/>
              </a:tabLst>
            </a:pPr>
            <a:r>
              <a:rPr lang="ru-RU" sz="2800" spc="-15" dirty="0" smtClean="0">
                <a:solidFill>
                  <a:srgbClr val="1A1A13"/>
                </a:solidFill>
                <a:latin typeface="Arial" panose="020B0604020202020204"/>
                <a:cs typeface="Arial" panose="020B0604020202020204"/>
              </a:rPr>
              <a:t>Решение проблемных ситуаций «Что такое хорошо, и что такое плохо…»</a:t>
            </a:r>
          </a:p>
          <a:p>
            <a:pPr marL="469265" indent="-457200" algn="just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585470" algn="l"/>
                <a:tab pos="586105" algn="l"/>
              </a:tabLst>
            </a:pPr>
            <a:r>
              <a:rPr lang="ru-RU" sz="2800" spc="-15" dirty="0" smtClean="0">
                <a:solidFill>
                  <a:srgbClr val="1A1A13"/>
                </a:solidFill>
                <a:latin typeface="Arial" panose="020B0604020202020204"/>
                <a:cs typeface="Arial" panose="020B0604020202020204"/>
              </a:rPr>
              <a:t>Презентация «</a:t>
            </a:r>
            <a:r>
              <a:rPr lang="ru-RU" sz="2800" spc="-15" dirty="0">
                <a:solidFill>
                  <a:srgbClr val="1A1A13"/>
                </a:solidFill>
                <a:latin typeface="Arial" panose="020B0604020202020204"/>
                <a:cs typeface="Arial" panose="020B0604020202020204"/>
              </a:rPr>
              <a:t>С</a:t>
            </a:r>
            <a:r>
              <a:rPr lang="ru-RU" sz="2800" spc="-15" dirty="0" smtClean="0">
                <a:solidFill>
                  <a:srgbClr val="1A1A13"/>
                </a:solidFill>
                <a:latin typeface="Arial" panose="020B0604020202020204"/>
                <a:cs typeface="Arial" panose="020B0604020202020204"/>
              </a:rPr>
              <a:t>имволы России»</a:t>
            </a:r>
          </a:p>
          <a:p>
            <a:pPr marL="469265" indent="-457200" algn="just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585470" algn="l"/>
                <a:tab pos="586105" algn="l"/>
              </a:tabLst>
            </a:pPr>
            <a:r>
              <a:rPr lang="ru-RU" sz="2800" spc="-15" dirty="0" smtClean="0">
                <a:solidFill>
                  <a:srgbClr val="1A1A13"/>
                </a:solidFill>
                <a:latin typeface="Arial" panose="020B0604020202020204"/>
                <a:cs typeface="Arial" panose="020B0604020202020204"/>
              </a:rPr>
              <a:t>Виртуальная экскурсия по России</a:t>
            </a:r>
            <a:r>
              <a:rPr lang="ru-RU" sz="2800" b="1" i="1" spc="-15" dirty="0" smtClean="0">
                <a:solidFill>
                  <a:srgbClr val="1A1A13"/>
                </a:solidFill>
                <a:latin typeface="Arial" panose="020B0604020202020204"/>
                <a:cs typeface="Arial" panose="020B0604020202020204"/>
              </a:rPr>
              <a:t>.</a:t>
            </a:r>
          </a:p>
          <a:p>
            <a:pPr marL="469265" indent="-457200" algn="just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585470" algn="l"/>
                <a:tab pos="586105" algn="l"/>
              </a:tabLst>
            </a:pPr>
            <a:r>
              <a:rPr lang="ru-RU" sz="2800" spc="-15" dirty="0" smtClean="0">
                <a:solidFill>
                  <a:srgbClr val="1A1A13"/>
                </a:solidFill>
                <a:latin typeface="Arial" panose="020B0604020202020204"/>
                <a:cs typeface="Arial" panose="020B0604020202020204"/>
              </a:rPr>
              <a:t>Экскурсия в храм</a:t>
            </a:r>
          </a:p>
          <a:p>
            <a:pPr marL="469265" indent="-457200" algn="just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585470" algn="l"/>
                <a:tab pos="586105" algn="l"/>
              </a:tabLst>
            </a:pPr>
            <a:r>
              <a:rPr lang="ru-RU" sz="2800" spc="-15" dirty="0" smtClean="0">
                <a:solidFill>
                  <a:srgbClr val="1A1A13"/>
                </a:solidFill>
                <a:latin typeface="Arial" panose="020B0604020202020204"/>
                <a:cs typeface="Arial" panose="020B0604020202020204"/>
              </a:rPr>
              <a:t>Встреча с солдатом</a:t>
            </a:r>
          </a:p>
          <a:p>
            <a:pPr marL="469265" indent="-457200" algn="just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585470" algn="l"/>
                <a:tab pos="586105" algn="l"/>
              </a:tabLst>
            </a:pPr>
            <a:endParaRPr lang="ru-RU" sz="2800" spc="-15" dirty="0" smtClean="0">
              <a:solidFill>
                <a:srgbClr val="1A1A13"/>
              </a:solidFill>
              <a:latin typeface="Arial" panose="020B0604020202020204"/>
              <a:cs typeface="Arial" panose="020B060402020202020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819" y="73771"/>
            <a:ext cx="2929981" cy="39066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667000"/>
            <a:ext cx="2985016" cy="398002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16600" y="1371600"/>
            <a:ext cx="6375400" cy="45859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7453" r="3511" b="26414"/>
          <a:stretch>
            <a:fillRect/>
          </a:stretch>
        </p:blipFill>
        <p:spPr>
          <a:xfrm>
            <a:off x="152400" y="228600"/>
            <a:ext cx="5570855" cy="5319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250</Words>
  <Application>Microsoft Office PowerPoint</Application>
  <PresentationFormat>Произвольный</PresentationFormat>
  <Paragraphs>37</Paragraphs>
  <Slides>11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Office Theme</vt:lpstr>
      <vt:lpstr>Презентация опыта работы  по патриотическому воспитанию детей дошкольного возрасте.</vt:lpstr>
      <vt:lpstr>           Проект «С чего начинается Родина» </vt:lpstr>
      <vt:lpstr>Задачи:  - Закрепить знание у детей представления о семье, городе, в котором они живут, о стране; - Закреплять знания о государственных праздниках России; - Закреплять знания о государственной символике; - Развивать связную речь, обогащать и развивать словарный запас детей; - Продолжить учить детей громко и выразительно читать стихи; - Воспитывать любовь и уважение к Родине , умение видеть прекрасное, гордиться ею.    </vt:lpstr>
      <vt:lpstr>Мероприятия проекта в рамках образовательных областей.</vt:lpstr>
      <vt:lpstr>Презентация PowerPoint</vt:lpstr>
      <vt:lpstr>Художественно-эстетическое развитие  - Рисование: «Нет на свете краше мамочек наших» (портреты); - Прослушивание Российского гимна; - Видео обзор «Красота природы России»; - Выставка рисунков: « Люблю берёзу русскую»    </vt:lpstr>
      <vt:lpstr>Презентация PowerPoint</vt:lpstr>
      <vt:lpstr>Презентация PowerPoint</vt:lpstr>
      <vt:lpstr>Презентация PowerPoint</vt:lpstr>
      <vt:lpstr>Физическое развитие: </vt:lpstr>
      <vt:lpstr>Взаимодействия с родителями: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опыта работы  в дошкольном возрасте.</dc:title>
  <dc:creator>Аркадий Гаврюсёв</dc:creator>
  <cp:lastModifiedBy>Comp</cp:lastModifiedBy>
  <cp:revision>52</cp:revision>
  <dcterms:created xsi:type="dcterms:W3CDTF">2023-04-10T10:15:00Z</dcterms:created>
  <dcterms:modified xsi:type="dcterms:W3CDTF">2023-05-22T11:29:35Z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2021-10-19T03:00:00Z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2023-04-10T03:00:00Z</vt:filetime>
  </property>
  <property fmtid="{D5CDD505-2E9C-101B-9397-08002B2CF9AE}" pid="5" name="ICV">
    <vt:lpwstr>A661B50F293C4A48B4246ED85870E26F</vt:lpwstr>
  </property>
  <property fmtid="{D5CDD505-2E9C-101B-9397-08002B2CF9AE}" pid="6" name="KSOProductBuildVer">
    <vt:lpwstr>1049-11.2.0.11516</vt:lpwstr>
  </property>
</Properties>
</file>