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427939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600" spc="-6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061" y="5346744"/>
            <a:ext cx="12070080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6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97734"/>
            <a:ext cx="3154680" cy="69089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97734"/>
            <a:ext cx="9281160" cy="6908906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5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910742"/>
            <a:ext cx="12070080" cy="427939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5343754"/>
            <a:ext cx="12070080" cy="1371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7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735" y="2214881"/>
            <a:ext cx="5925312" cy="48280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1504" y="2214882"/>
            <a:ext cx="5925312" cy="48280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6736" y="3098801"/>
            <a:ext cx="5925312" cy="4053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1504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1504" y="3098801"/>
            <a:ext cx="5925312" cy="4053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5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2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7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486094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848085" y="0"/>
            <a:ext cx="7681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13231"/>
            <a:ext cx="3840480" cy="2743200"/>
          </a:xfrm>
        </p:spPr>
        <p:txBody>
          <a:bodyPr anchor="b">
            <a:norm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877824"/>
            <a:ext cx="7790688" cy="6309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3511296"/>
            <a:ext cx="3840480" cy="405494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614" y="7751743"/>
            <a:ext cx="3142212" cy="438150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60720" y="7751743"/>
            <a:ext cx="5577840" cy="4381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943600"/>
            <a:ext cx="1462659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5898091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089904"/>
            <a:ext cx="12135917" cy="987552"/>
          </a:xfrm>
        </p:spPr>
        <p:txBody>
          <a:bodyPr lIns="91440" tIns="0" rIns="91440" bIns="0" anchor="b">
            <a:no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4630382" cy="589809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840">
                <a:solidFill>
                  <a:schemeClr val="bg1"/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736" y="7088428"/>
            <a:ext cx="12135917" cy="71323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20"/>
              </a:spcAft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7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601179"/>
            <a:ext cx="14630401" cy="7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4881"/>
            <a:ext cx="12070080" cy="4828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37" y="7751743"/>
            <a:ext cx="29667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3422" y="7751743"/>
            <a:ext cx="578736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550" y="7751743"/>
            <a:ext cx="15744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85000"/>
        </a:lnSpc>
        <a:spcBef>
          <a:spcPct val="0"/>
        </a:spcBef>
        <a:buNone/>
        <a:defRPr sz="5760" kern="1200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085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031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977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19226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6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A59CF-DEC4-DC55-02D0-F94E4DF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0"/>
            <a:ext cx="13299141" cy="504533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Презентация   на тему: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«</a:t>
            </a:r>
            <a:r>
              <a:rPr lang="ru-RU" sz="6000" dirty="0"/>
              <a:t>Как нейроигры помогают развивать самосознание, эмпатию и навыки общения у детей </a:t>
            </a:r>
            <a:r>
              <a:rPr lang="ru-RU" sz="6000"/>
              <a:t>6-7 </a:t>
            </a:r>
            <a:r>
              <a:rPr lang="ru-RU" sz="6000" smtClean="0"/>
              <a:t>лет»</a:t>
            </a:r>
            <a:endParaRPr lang="ru-RU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921AA6-10F8-AD1C-FFC8-D57DE5D0B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0" y="5507915"/>
            <a:ext cx="5475642" cy="178576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Воспитатель МБДОУ </a:t>
            </a:r>
            <a:r>
              <a:rPr lang="ru-RU" dirty="0" smtClean="0"/>
              <a:t>«детский </a:t>
            </a:r>
            <a:r>
              <a:rPr lang="ru-RU" dirty="0"/>
              <a:t>сад «Дюймовочка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 err="1"/>
              <a:t>Подлуцкая</a:t>
            </a:r>
            <a:r>
              <a:rPr lang="ru-RU" dirty="0"/>
              <a:t> Татьяна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95271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556000"/>
            <a:ext cx="1270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t>Игры для всей семьи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3150" y="4508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89000" y="47625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89000" y="45085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49466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889000" y="59690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89000" y="570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615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89000" y="72390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89000" y="697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742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905000" y="450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Совместное время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488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Семейные нейроигры укрепляют связи между родителями и детьми, создавая позитивную атмосферу и общие воспоминания.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77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Общие цели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615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Совместное решение игровых задач учит членов семьи сотрудничать и поддерживать друг друга.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0400" y="6866835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rPr dirty="0"/>
              <a:t>Развитие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72390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rPr dirty="0"/>
              <a:t>Общая </a:t>
            </a:r>
            <a:r>
              <a:rPr dirty="0" err="1"/>
              <a:t>игровая</a:t>
            </a:r>
            <a:r>
              <a:rPr dirty="0"/>
              <a:t> деятельность </a:t>
            </a:r>
            <a:r>
              <a:rPr dirty="0" err="1"/>
              <a:t>способствует</a:t>
            </a:r>
            <a:r>
              <a:rPr dirty="0"/>
              <a:t> </a:t>
            </a:r>
            <a:r>
              <a:rPr dirty="0" err="1"/>
              <a:t>развитию</a:t>
            </a:r>
            <a:r>
              <a:rPr dirty="0"/>
              <a:t> </a:t>
            </a:r>
            <a:r>
              <a:rPr dirty="0" err="1"/>
              <a:t>всех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, </a:t>
            </a:r>
            <a:r>
              <a:rPr dirty="0" err="1"/>
              <a:t>независимо</a:t>
            </a:r>
            <a:r>
              <a:rPr dirty="0"/>
              <a:t> от возраста.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540000"/>
            <a:ext cx="75438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t>Играем с пользой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32300"/>
            <a:ext cx="75438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Нейроигры представляют собой эффективный и увлекательный инструмент для комплексного развития детей 6-7 лет. Они целенаправленно воздействуют на самосознание, эмпатию и коммуникативные навыки, способствуя формированию гармоничной личности. Систематическое применение нейроигр не только улучшает когнитивные функции, но и закладывает основу для успешной социальной адаптации и эмоционального благополучия ребенка. Интеграция нейроигр в повседневную жизнь, будь то дома или в образовательном учреждении, открывает значительные перспективы для всестороннего развития подрастающего поколения.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800" y="2540000"/>
            <a:ext cx="75438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t>Нейроигры: самосознание, эмпатия, общение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3800" y="4432300"/>
            <a:ext cx="75438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Данная презентация раскрывает, как специализированные нейроигры способствуют развитию ключевых навыков у детей 6-7 лет, а именно самосознания, эмпатии и коммуникативных способностей. Особое внимание уделяется практическим аспектам применения игр, их влиянию на когнитивные функции и эмоциональную сферу ребенка. Рассматриваются конкретные примеры игр и упражнений, адаптированных для младшего школьного возраста. Цель — показать эффективность нейроигр как инструмента комплексного развития личности ребенка.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40000"/>
            <a:ext cx="12700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t>Что такое нейроигры?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810000"/>
            <a:ext cx="6350000" cy="889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Определение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32300"/>
            <a:ext cx="63500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Нейроигры — это специально разработанные игры и упражнения, нацеленные на стимуляцию определенных зон головного мозга и развитие когнитивных функций. Они базируются на принципах нейропластичности, то есть способности мозга изменяться и адаптироваться под воздействием опыта. Эти игры активизируют нейронные связи, улучшают память, внимание, логическое мышление и другие важные аспекты работы мозга. В отличие от обычных игр, нейроигры имеют четкую развивающую цель.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4000" y="3810000"/>
            <a:ext cx="6350000" cy="889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Цели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4000" y="4432300"/>
            <a:ext cx="63500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Основной целью нейроигр является тренировка и улучшение различных когнитивных процессов, таких как внимание, память, скорость реакции, пространственное мышление, а также развитие эмоционального интеллекта и навыков общения. Для детей 6-7 лет особенно важно развивать самоконтроль, умение работать в команде и понимать эмоции других людей. Нейроигры помогают достигать этих целей через увлекательный игровой процесс, делая обучение естественным и эффективным.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0" y="3937000"/>
            <a:ext cx="1143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t>Играем, учимся понимать себя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70000" y="5080000"/>
            <a:ext cx="3657600" cy="2413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5308600" y="5080000"/>
            <a:ext cx="3657600" cy="2413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9347200" y="5080000"/>
            <a:ext cx="3657600" cy="2413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97000" y="5334000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Самопознание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70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Нейроигры помогают ребенку лучше осознавать свои эмоции, сильные и слабые стороны, потребности и желания. Играя, дети учатся распознавать свои чувства и реакции на различные ситуации.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5600" y="5334000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Эмоции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6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Особые упражнения тренируют умение идентифицировать и называть свои эмоции, что является основой для саморегуляции и эмоционального интеллекта.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4200" y="5334000"/>
            <a:ext cx="35306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Решения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Играя, дети учатся принимать решения, анализировать последствия своих действий и понимать, как их выбор влияет на результат игры.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556000"/>
            <a:ext cx="1270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rPr dirty="0" err="1"/>
              <a:t>Учимся</a:t>
            </a:r>
            <a:r>
              <a:rPr dirty="0"/>
              <a:t> </a:t>
            </a:r>
            <a:r>
              <a:rPr dirty="0" err="1"/>
              <a:t>чувствовать</a:t>
            </a:r>
            <a:r>
              <a:rPr dirty="0"/>
              <a:t> </a:t>
            </a:r>
            <a:r>
              <a:rPr dirty="0" err="1"/>
              <a:t>других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1073150" y="4508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89000" y="47625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89000" y="45085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49466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889000" y="59690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89000" y="570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615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89000" y="72390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89000" y="67818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 dirty="0"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rPr dirty="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742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905000" y="450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Эмпатия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488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rPr dirty="0"/>
              <a:t>Нейроигры, </a:t>
            </a:r>
            <a:r>
              <a:rPr dirty="0" err="1"/>
              <a:t>требующие</a:t>
            </a:r>
            <a:r>
              <a:rPr dirty="0"/>
              <a:t> </a:t>
            </a:r>
            <a:r>
              <a:rPr dirty="0" err="1"/>
              <a:t>взаимодействия</a:t>
            </a:r>
            <a:r>
              <a:rPr dirty="0"/>
              <a:t>, </a:t>
            </a:r>
            <a:r>
              <a:rPr dirty="0" err="1"/>
              <a:t>помогают</a:t>
            </a:r>
            <a:r>
              <a:rPr dirty="0"/>
              <a:t> </a:t>
            </a:r>
            <a:r>
              <a:rPr dirty="0" err="1"/>
              <a:t>детям</a:t>
            </a:r>
            <a:r>
              <a:rPr dirty="0"/>
              <a:t> </a:t>
            </a:r>
            <a:r>
              <a:rPr dirty="0" err="1"/>
              <a:t>развивать</a:t>
            </a:r>
            <a:r>
              <a:rPr dirty="0"/>
              <a:t> </a:t>
            </a:r>
            <a:r>
              <a:rPr dirty="0" err="1"/>
              <a:t>способность</a:t>
            </a:r>
            <a:r>
              <a:rPr dirty="0"/>
              <a:t> </a:t>
            </a:r>
            <a:r>
              <a:rPr dirty="0" err="1"/>
              <a:t>сопереживать</a:t>
            </a:r>
            <a:r>
              <a:rPr dirty="0"/>
              <a:t>, </a:t>
            </a:r>
            <a:r>
              <a:rPr dirty="0" err="1"/>
              <a:t>понимать</a:t>
            </a:r>
            <a:r>
              <a:rPr dirty="0"/>
              <a:t> </a:t>
            </a:r>
            <a:r>
              <a:rPr dirty="0" err="1"/>
              <a:t>чувства</a:t>
            </a:r>
            <a:r>
              <a:rPr dirty="0"/>
              <a:t> и </a:t>
            </a:r>
            <a:r>
              <a:rPr dirty="0" err="1"/>
              <a:t>мотивы</a:t>
            </a:r>
            <a:r>
              <a:rPr dirty="0"/>
              <a:t>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игроков</a:t>
            </a:r>
            <a:r>
              <a:rPr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77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Сотрудничество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0400" y="6112565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rPr dirty="0" err="1"/>
              <a:t>Совместные</a:t>
            </a:r>
            <a:r>
              <a:rPr dirty="0"/>
              <a:t> игры </a:t>
            </a:r>
            <a:r>
              <a:rPr dirty="0" err="1"/>
              <a:t>учат</a:t>
            </a:r>
            <a:r>
              <a:rPr dirty="0"/>
              <a:t> детей </a:t>
            </a:r>
            <a:r>
              <a:rPr dirty="0" err="1"/>
              <a:t>договариваться</a:t>
            </a:r>
            <a:r>
              <a:rPr dirty="0"/>
              <a:t>, </a:t>
            </a:r>
            <a:r>
              <a:rPr dirty="0" err="1"/>
              <a:t>распределять</a:t>
            </a:r>
            <a:r>
              <a:rPr dirty="0"/>
              <a:t> </a:t>
            </a:r>
            <a:r>
              <a:rPr dirty="0" err="1"/>
              <a:t>роли</a:t>
            </a:r>
            <a:r>
              <a:rPr dirty="0"/>
              <a:t> и </a:t>
            </a:r>
            <a:r>
              <a:rPr dirty="0" err="1"/>
              <a:t>работать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для достижения </a:t>
            </a:r>
            <a:r>
              <a:rPr dirty="0" err="1"/>
              <a:t>общей</a:t>
            </a:r>
            <a:r>
              <a:rPr dirty="0"/>
              <a:t> цели.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0400" y="6785113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rPr dirty="0" err="1"/>
              <a:t>Перспектива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71628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rPr dirty="0"/>
              <a:t>Игры, </a:t>
            </a:r>
            <a:r>
              <a:rPr dirty="0" err="1"/>
              <a:t>где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угадывать</a:t>
            </a:r>
            <a:r>
              <a:rPr dirty="0"/>
              <a:t> </a:t>
            </a:r>
            <a:r>
              <a:rPr dirty="0" err="1"/>
              <a:t>намерения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чувства</a:t>
            </a:r>
            <a:r>
              <a:rPr dirty="0"/>
              <a:t> </a:t>
            </a:r>
            <a:r>
              <a:rPr dirty="0" err="1"/>
              <a:t>других</a:t>
            </a:r>
            <a:r>
              <a:rPr dirty="0"/>
              <a:t>, </a:t>
            </a:r>
            <a:r>
              <a:rPr dirty="0" err="1"/>
              <a:t>тренируют</a:t>
            </a:r>
            <a:r>
              <a:rPr dirty="0"/>
              <a:t> </a:t>
            </a:r>
            <a:r>
              <a:rPr dirty="0" err="1"/>
              <a:t>умение</a:t>
            </a:r>
            <a:r>
              <a:rPr dirty="0"/>
              <a:t> </a:t>
            </a:r>
            <a:r>
              <a:rPr dirty="0" err="1"/>
              <a:t>вставать</a:t>
            </a:r>
            <a:r>
              <a:rPr dirty="0"/>
              <a:t> на </a:t>
            </a: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другого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0000" y="1714500"/>
            <a:ext cx="762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t>Общение через игру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34150" y="2984500"/>
            <a:ext cx="12700" cy="30480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6350000" y="31750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350000" y="29210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31000" y="3359150"/>
            <a:ext cx="5715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6350000" y="5080000"/>
            <a:ext cx="381000" cy="381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350000" y="4813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31000" y="5264150"/>
            <a:ext cx="5715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7493000" y="298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Диалог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3000" y="336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Многие нейроигры предполагают активный диалог между участниками, что способствует развитию навыков ведения беседы, умению слушать и ясно выражать свои мысли.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3000" y="4889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Невербалика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3000" y="5270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Игры, требующие передачи информации без слов (например, пантомима), развивают понимание невербальных сигналов и жестов.</a:t>
            </a:r>
          </a:p>
        </p:txBody>
      </p:sp>
      <p:pic>
        <p:nvPicPr>
          <p:cNvPr id="1026" name="Picture 2" descr="Векторы на тему «Дети разговаривают» — скачивайте бесплатные ...">
            <a:extLst>
              <a:ext uri="{FF2B5EF4-FFF2-40B4-BE49-F238E27FC236}">
                <a16:creationId xmlns:a16="http://schemas.microsoft.com/office/drawing/2014/main" xmlns="" id="{92D33D1C-259C-BC7D-E246-C5C9BC8D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398033"/>
            <a:ext cx="575144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79500"/>
            <a:ext cx="12700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t>Развитие речи и мышления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" y="2349500"/>
            <a:ext cx="2540000" cy="1270000"/>
          </a:xfrm>
          <a:prstGeom prst="roundRect">
            <a:avLst>
              <a:gd name="adj" fmla="val 1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492500" y="3613150"/>
            <a:ext cx="101600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16000" y="25146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0" y="2984500"/>
            <a:ext cx="9906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Нейроигры стимулируют речевую активность, обогащают словарный запас и формируют грамматически правильную речь у детей.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3746500"/>
            <a:ext cx="4445000" cy="1524000"/>
          </a:xfrm>
          <a:prstGeom prst="roundRect">
            <a:avLst>
              <a:gd name="adj" fmla="val 1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5397500" y="5264150"/>
            <a:ext cx="8255000" cy="12700"/>
          </a:xfrm>
          <a:prstGeom prst="roundRect">
            <a:avLst>
              <a:gd name="adj" fmla="val 50000"/>
            </a:avLst>
          </a:prstGeom>
          <a:solidFill>
            <a:srgbClr val="CF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16000" y="40386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0" y="4381500"/>
            <a:ext cx="8001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Игры, основанные на логических задачах, загадках и головоломках, активно тренируют аналитические способности и критическое мышление ребенка.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5397500"/>
            <a:ext cx="6350000" cy="1778000"/>
          </a:xfrm>
          <a:prstGeom prst="roundRect">
            <a:avLst>
              <a:gd name="adj" fmla="val 1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16000" y="58166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300">
                <a:solidFill>
                  <a:srgbClr val="15213F"/>
                </a:solidFill>
                <a:latin typeface="Roboto Slab"/>
              </a:defRPr>
            </a:pPr>
            <a: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6000" y="6159500"/>
            <a:ext cx="6096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Упражнения на память и внимание, являющиеся частью нейроигр, улучшают способность к обучению и усвоению новой информации.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40000"/>
            <a:ext cx="12700000" cy="21209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t>Нейроигры для усидчивости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810000"/>
            <a:ext cx="63500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Многие нейроигры специально разработаны для тренировки концентрации внимания и повышения усидчивости. Такие игры, как сложные пазлы, лабиринты или игры на запоминание последовательностей, требуют от ребенка сосредоточенности на протяжении длительного времени. Постепенное увеличение сложности заданий помогает ребенку развивать самоконтроль и терпение, что крайне важно для успешного обучения в школе и повседневной жизни. Эти игры учат доводить начатое до конца.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4000" y="3810000"/>
            <a:ext cx="63500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Регулярные занятия нейроиграми, направленными на развитие внимания, помогают детям лучше концентрироваться на учебном материале, игнорировать отвлекающие факторы и повышать общую продуктивность. Упражнения, требующие выполнения точных действий по инструкции, тренируют внимательность к деталям. Постепенное усложнение задач и система поощрений мотивируют ребенка к дальнейшим занятиям, формируя положительное отношение к процессу обучения и саморазвитию.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937000"/>
            <a:ext cx="131064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3900" b="0" i="0">
                <a:solidFill>
                  <a:srgbClr val="3257B8"/>
                </a:solidFill>
                <a:latin typeface="Roboto Slab"/>
              </a:defRPr>
            </a:pPr>
            <a:r>
              <a:t>Творчество и воображение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5080000"/>
            <a:ext cx="6426200" cy="2413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7442200" y="5080000"/>
            <a:ext cx="6426200" cy="2413000"/>
          </a:xfrm>
          <a:prstGeom prst="roundRect">
            <a:avLst>
              <a:gd name="adj" fmla="val 3000"/>
            </a:avLst>
          </a:prstGeom>
          <a:solidFill>
            <a:srgbClr val="E9ECF2"/>
          </a:solidFill>
          <a:ln w="12700">
            <a:solidFill>
              <a:srgbClr val="CFD2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89000" y="5334000"/>
            <a:ext cx="62992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Креативность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5842000"/>
            <a:ext cx="62992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Многие нейроигры стимулируют творческое мышление, предлагая детям нестандартные задачи, требующие оригинальных решений и поиска новых подходов.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9200" y="5334000"/>
            <a:ext cx="62992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950" b="0" i="0">
                <a:solidFill>
                  <a:srgbClr val="15213F"/>
                </a:solidFill>
                <a:latin typeface="Roboto Slab"/>
              </a:defRPr>
            </a:pPr>
            <a:r>
              <a:t>Фантазия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9200" y="5842000"/>
            <a:ext cx="62992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550" b="0" i="0">
                <a:solidFill>
                  <a:srgbClr val="15213F"/>
                </a:solidFill>
                <a:latin typeface="Roboto"/>
              </a:defRPr>
            </a:pPr>
            <a:r>
              <a:t>Игры, основанные на придумывании историй, создании образов или решении задач в вымышленных сценариях, активно развивают воображение ребенка.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789</Words>
  <Application>Microsoft Office PowerPoint</Application>
  <PresentationFormat>Произвольный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Презентация   на тему:  «Как нейроигры помогают развивать самосознание, эмпатию и навыки общения у детей 6-7 лет»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на тему:  «Как нейроигры помогают развивать самосознание, эмпатию и навыки общения у детей 6-7 лет.</dc:title>
  <dc:subject/>
  <dc:creator/>
  <cp:keywords/>
  <dc:description>generated using python-pptx</dc:description>
  <cp:lastModifiedBy>Nadejda</cp:lastModifiedBy>
  <cp:revision>6</cp:revision>
  <dcterms:created xsi:type="dcterms:W3CDTF">2013-01-27T09:14:16Z</dcterms:created>
  <dcterms:modified xsi:type="dcterms:W3CDTF">2025-10-14T06:24:16Z</dcterms:modified>
  <cp:category/>
</cp:coreProperties>
</file>